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5"/>
  </p:notesMasterIdLst>
  <p:sldIdLst>
    <p:sldId id="256" r:id="rId5"/>
    <p:sldId id="257" r:id="rId6"/>
    <p:sldId id="259" r:id="rId7"/>
    <p:sldId id="296" r:id="rId8"/>
    <p:sldId id="439" r:id="rId9"/>
    <p:sldId id="261" r:id="rId10"/>
    <p:sldId id="262" r:id="rId11"/>
    <p:sldId id="263" r:id="rId12"/>
    <p:sldId id="264" r:id="rId13"/>
    <p:sldId id="265" r:id="rId14"/>
    <p:sldId id="266" r:id="rId15"/>
    <p:sldId id="267" r:id="rId16"/>
    <p:sldId id="269" r:id="rId17"/>
    <p:sldId id="275" r:id="rId18"/>
    <p:sldId id="276" r:id="rId19"/>
    <p:sldId id="298" r:id="rId20"/>
    <p:sldId id="299" r:id="rId21"/>
    <p:sldId id="278" r:id="rId22"/>
    <p:sldId id="279" r:id="rId23"/>
    <p:sldId id="280" r:id="rId24"/>
    <p:sldId id="437" r:id="rId25"/>
    <p:sldId id="281" r:id="rId26"/>
    <p:sldId id="282" r:id="rId27"/>
    <p:sldId id="284" r:id="rId28"/>
    <p:sldId id="283" r:id="rId29"/>
    <p:sldId id="285" r:id="rId30"/>
    <p:sldId id="295" r:id="rId31"/>
    <p:sldId id="286" r:id="rId32"/>
    <p:sldId id="441" r:id="rId33"/>
    <p:sldId id="438" r:id="rId34"/>
  </p:sldIdLst>
  <p:sldSz cx="18989675" cy="10691813"/>
  <p:notesSz cx="6797675" cy="9926638"/>
  <p:defaultTextStyle>
    <a:defPPr>
      <a:defRPr lang="en-US"/>
    </a:defPPr>
    <a:lvl1pPr marL="0" algn="l" defTabSz="949787" rtl="0" eaLnBrk="1" latinLnBrk="0" hangingPunct="1">
      <a:defRPr sz="3739" kern="1200">
        <a:solidFill>
          <a:schemeClr val="tx1"/>
        </a:solidFill>
        <a:latin typeface="+mn-lt"/>
        <a:ea typeface="+mn-ea"/>
        <a:cs typeface="+mn-cs"/>
      </a:defRPr>
    </a:lvl1pPr>
    <a:lvl2pPr marL="949787" algn="l" defTabSz="949787" rtl="0" eaLnBrk="1" latinLnBrk="0" hangingPunct="1">
      <a:defRPr sz="3739" kern="1200">
        <a:solidFill>
          <a:schemeClr val="tx1"/>
        </a:solidFill>
        <a:latin typeface="+mn-lt"/>
        <a:ea typeface="+mn-ea"/>
        <a:cs typeface="+mn-cs"/>
      </a:defRPr>
    </a:lvl2pPr>
    <a:lvl3pPr marL="1899575" algn="l" defTabSz="949787" rtl="0" eaLnBrk="1" latinLnBrk="0" hangingPunct="1">
      <a:defRPr sz="3739" kern="1200">
        <a:solidFill>
          <a:schemeClr val="tx1"/>
        </a:solidFill>
        <a:latin typeface="+mn-lt"/>
        <a:ea typeface="+mn-ea"/>
        <a:cs typeface="+mn-cs"/>
      </a:defRPr>
    </a:lvl3pPr>
    <a:lvl4pPr marL="2849362" algn="l" defTabSz="949787" rtl="0" eaLnBrk="1" latinLnBrk="0" hangingPunct="1">
      <a:defRPr sz="3739" kern="1200">
        <a:solidFill>
          <a:schemeClr val="tx1"/>
        </a:solidFill>
        <a:latin typeface="+mn-lt"/>
        <a:ea typeface="+mn-ea"/>
        <a:cs typeface="+mn-cs"/>
      </a:defRPr>
    </a:lvl4pPr>
    <a:lvl5pPr marL="3799149" algn="l" defTabSz="949787" rtl="0" eaLnBrk="1" latinLnBrk="0" hangingPunct="1">
      <a:defRPr sz="3739" kern="1200">
        <a:solidFill>
          <a:schemeClr val="tx1"/>
        </a:solidFill>
        <a:latin typeface="+mn-lt"/>
        <a:ea typeface="+mn-ea"/>
        <a:cs typeface="+mn-cs"/>
      </a:defRPr>
    </a:lvl5pPr>
    <a:lvl6pPr marL="4748936" algn="l" defTabSz="949787" rtl="0" eaLnBrk="1" latinLnBrk="0" hangingPunct="1">
      <a:defRPr sz="3739" kern="1200">
        <a:solidFill>
          <a:schemeClr val="tx1"/>
        </a:solidFill>
        <a:latin typeface="+mn-lt"/>
        <a:ea typeface="+mn-ea"/>
        <a:cs typeface="+mn-cs"/>
      </a:defRPr>
    </a:lvl6pPr>
    <a:lvl7pPr marL="5698724" algn="l" defTabSz="949787" rtl="0" eaLnBrk="1" latinLnBrk="0" hangingPunct="1">
      <a:defRPr sz="3739" kern="1200">
        <a:solidFill>
          <a:schemeClr val="tx1"/>
        </a:solidFill>
        <a:latin typeface="+mn-lt"/>
        <a:ea typeface="+mn-ea"/>
        <a:cs typeface="+mn-cs"/>
      </a:defRPr>
    </a:lvl7pPr>
    <a:lvl8pPr marL="6648511" algn="l" defTabSz="949787" rtl="0" eaLnBrk="1" latinLnBrk="0" hangingPunct="1">
      <a:defRPr sz="3739" kern="1200">
        <a:solidFill>
          <a:schemeClr val="tx1"/>
        </a:solidFill>
        <a:latin typeface="+mn-lt"/>
        <a:ea typeface="+mn-ea"/>
        <a:cs typeface="+mn-cs"/>
      </a:defRPr>
    </a:lvl8pPr>
    <a:lvl9pPr marL="7598298" algn="l" defTabSz="949787" rtl="0" eaLnBrk="1" latinLnBrk="0" hangingPunct="1">
      <a:defRPr sz="373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5981" userDrawn="1">
          <p15:clr>
            <a:srgbClr val="A4A3A4"/>
          </p15:clr>
        </p15:guide>
        <p15:guide id="3" pos="11515" userDrawn="1">
          <p15:clr>
            <a:srgbClr val="A4A3A4"/>
          </p15:clr>
        </p15:guide>
        <p15:guide id="4" pos="4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van Beuningen" initials="Ev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BCAF"/>
    <a:srgbClr val="32AD77"/>
    <a:srgbClr val="50CC97"/>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FBC76-DC19-4DA8-896F-EAE0626A3E2D}" v="99" dt="2019-01-23T08:55:33.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9" autoAdjust="0"/>
    <p:restoredTop sz="94660"/>
  </p:normalViewPr>
  <p:slideViewPr>
    <p:cSldViewPr snapToGrid="0" snapToObjects="1">
      <p:cViewPr varScale="1">
        <p:scale>
          <a:sx n="44" d="100"/>
          <a:sy n="44" d="100"/>
        </p:scale>
        <p:origin x="822" y="60"/>
      </p:cViewPr>
      <p:guideLst>
        <p:guide orient="horz" pos="3368"/>
        <p:guide pos="5981"/>
        <p:guide pos="11515"/>
        <p:guide pos="447"/>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253F42C-0870-4F3A-AEF2-F4097124433D}" type="datetimeFigureOut">
              <a:rPr lang="nl-NL" smtClean="0"/>
              <a:t>1-2-2019</a:t>
            </a:fld>
            <a:endParaRPr lang="nl-NL"/>
          </a:p>
        </p:txBody>
      </p:sp>
      <p:sp>
        <p:nvSpPr>
          <p:cNvPr id="4" name="Tijdelijke aanduiding voor dia-afbeelding 3"/>
          <p:cNvSpPr>
            <a:spLocks noGrp="1" noRot="1" noChangeAspect="1"/>
          </p:cNvSpPr>
          <p:nvPr>
            <p:ph type="sldImg" idx="2"/>
          </p:nvPr>
        </p:nvSpPr>
        <p:spPr>
          <a:xfrm>
            <a:off x="425450" y="1241425"/>
            <a:ext cx="594677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3730DB8-C446-4E25-8DEE-338D3B1D936E}" type="slidenum">
              <a:rPr lang="nl-NL" smtClean="0"/>
              <a:t>‹nr.›</a:t>
            </a:fld>
            <a:endParaRPr lang="nl-NL"/>
          </a:p>
        </p:txBody>
      </p:sp>
    </p:spTree>
    <p:extLst>
      <p:ext uri="{BB962C8B-B14F-4D97-AF65-F5344CB8AC3E}">
        <p14:creationId xmlns:p14="http://schemas.microsoft.com/office/powerpoint/2010/main" val="4170824870"/>
      </p:ext>
    </p:extLst>
  </p:cSld>
  <p:clrMap bg1="lt1" tx1="dk1" bg2="lt2" tx2="dk2" accent1="accent1" accent2="accent2" accent3="accent3" accent4="accent4" accent5="accent5" accent6="accent6" hlink="hlink" folHlink="folHlink"/>
  <p:notesStyle>
    <a:lvl1pPr marL="0" algn="l" defTabSz="1899575" rtl="0" eaLnBrk="1" latinLnBrk="0" hangingPunct="1">
      <a:defRPr sz="2493" kern="1200">
        <a:solidFill>
          <a:schemeClr val="tx1"/>
        </a:solidFill>
        <a:latin typeface="+mn-lt"/>
        <a:ea typeface="+mn-ea"/>
        <a:cs typeface="+mn-cs"/>
      </a:defRPr>
    </a:lvl1pPr>
    <a:lvl2pPr marL="949787" algn="l" defTabSz="1899575" rtl="0" eaLnBrk="1" latinLnBrk="0" hangingPunct="1">
      <a:defRPr sz="2493" kern="1200">
        <a:solidFill>
          <a:schemeClr val="tx1"/>
        </a:solidFill>
        <a:latin typeface="+mn-lt"/>
        <a:ea typeface="+mn-ea"/>
        <a:cs typeface="+mn-cs"/>
      </a:defRPr>
    </a:lvl2pPr>
    <a:lvl3pPr marL="1899575" algn="l" defTabSz="1899575" rtl="0" eaLnBrk="1" latinLnBrk="0" hangingPunct="1">
      <a:defRPr sz="2493" kern="1200">
        <a:solidFill>
          <a:schemeClr val="tx1"/>
        </a:solidFill>
        <a:latin typeface="+mn-lt"/>
        <a:ea typeface="+mn-ea"/>
        <a:cs typeface="+mn-cs"/>
      </a:defRPr>
    </a:lvl3pPr>
    <a:lvl4pPr marL="2849362" algn="l" defTabSz="1899575" rtl="0" eaLnBrk="1" latinLnBrk="0" hangingPunct="1">
      <a:defRPr sz="2493" kern="1200">
        <a:solidFill>
          <a:schemeClr val="tx1"/>
        </a:solidFill>
        <a:latin typeface="+mn-lt"/>
        <a:ea typeface="+mn-ea"/>
        <a:cs typeface="+mn-cs"/>
      </a:defRPr>
    </a:lvl4pPr>
    <a:lvl5pPr marL="3799149" algn="l" defTabSz="1899575" rtl="0" eaLnBrk="1" latinLnBrk="0" hangingPunct="1">
      <a:defRPr sz="2493" kern="1200">
        <a:solidFill>
          <a:schemeClr val="tx1"/>
        </a:solidFill>
        <a:latin typeface="+mn-lt"/>
        <a:ea typeface="+mn-ea"/>
        <a:cs typeface="+mn-cs"/>
      </a:defRPr>
    </a:lvl5pPr>
    <a:lvl6pPr marL="4748936" algn="l" defTabSz="1899575" rtl="0" eaLnBrk="1" latinLnBrk="0" hangingPunct="1">
      <a:defRPr sz="2493" kern="1200">
        <a:solidFill>
          <a:schemeClr val="tx1"/>
        </a:solidFill>
        <a:latin typeface="+mn-lt"/>
        <a:ea typeface="+mn-ea"/>
        <a:cs typeface="+mn-cs"/>
      </a:defRPr>
    </a:lvl6pPr>
    <a:lvl7pPr marL="5698724" algn="l" defTabSz="1899575" rtl="0" eaLnBrk="1" latinLnBrk="0" hangingPunct="1">
      <a:defRPr sz="2493" kern="1200">
        <a:solidFill>
          <a:schemeClr val="tx1"/>
        </a:solidFill>
        <a:latin typeface="+mn-lt"/>
        <a:ea typeface="+mn-ea"/>
        <a:cs typeface="+mn-cs"/>
      </a:defRPr>
    </a:lvl7pPr>
    <a:lvl8pPr marL="6648511" algn="l" defTabSz="1899575" rtl="0" eaLnBrk="1" latinLnBrk="0" hangingPunct="1">
      <a:defRPr sz="2493" kern="1200">
        <a:solidFill>
          <a:schemeClr val="tx1"/>
        </a:solidFill>
        <a:latin typeface="+mn-lt"/>
        <a:ea typeface="+mn-ea"/>
        <a:cs typeface="+mn-cs"/>
      </a:defRPr>
    </a:lvl8pPr>
    <a:lvl9pPr marL="7598298" algn="l" defTabSz="1899575" rtl="0" eaLnBrk="1" latinLnBrk="0" hangingPunct="1">
      <a:defRPr sz="2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5450" y="1241425"/>
            <a:ext cx="5946775" cy="33496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730DB8-C446-4E25-8DEE-338D3B1D936E}" type="slidenum">
              <a:rPr lang="nl-NL" smtClean="0"/>
              <a:t>3</a:t>
            </a:fld>
            <a:endParaRPr lang="nl-NL"/>
          </a:p>
        </p:txBody>
      </p:sp>
    </p:spTree>
    <p:extLst>
      <p:ext uri="{BB962C8B-B14F-4D97-AF65-F5344CB8AC3E}">
        <p14:creationId xmlns:p14="http://schemas.microsoft.com/office/powerpoint/2010/main" val="105198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730DB8-C446-4E25-8DEE-338D3B1D936E}" type="slidenum">
              <a:rPr lang="nl-NL" smtClean="0"/>
              <a:t>4</a:t>
            </a:fld>
            <a:endParaRPr lang="nl-NL"/>
          </a:p>
        </p:txBody>
      </p:sp>
    </p:spTree>
    <p:extLst>
      <p:ext uri="{BB962C8B-B14F-4D97-AF65-F5344CB8AC3E}">
        <p14:creationId xmlns:p14="http://schemas.microsoft.com/office/powerpoint/2010/main" val="575736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730DB8-C446-4E25-8DEE-338D3B1D936E}" type="slidenum">
              <a:rPr lang="nl-NL" smtClean="0"/>
              <a:t>5</a:t>
            </a:fld>
            <a:endParaRPr lang="nl-NL"/>
          </a:p>
        </p:txBody>
      </p:sp>
    </p:spTree>
    <p:extLst>
      <p:ext uri="{BB962C8B-B14F-4D97-AF65-F5344CB8AC3E}">
        <p14:creationId xmlns:p14="http://schemas.microsoft.com/office/powerpoint/2010/main" val="263796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endParaRPr lang="en-US" altLang="nl-NL"/>
          </a:p>
        </p:txBody>
      </p:sp>
    </p:spTree>
    <p:extLst>
      <p:ext uri="{BB962C8B-B14F-4D97-AF65-F5344CB8AC3E}">
        <p14:creationId xmlns:p14="http://schemas.microsoft.com/office/powerpoint/2010/main" val="170118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4226" y="3321398"/>
            <a:ext cx="16141224" cy="2291810"/>
          </a:xfrm>
        </p:spPr>
        <p:txBody>
          <a:bodyPr/>
          <a:lstStyle/>
          <a:p>
            <a:r>
              <a:rPr lang="en-US"/>
              <a:t>Click to edit Master title style</a:t>
            </a:r>
          </a:p>
        </p:txBody>
      </p:sp>
      <p:sp>
        <p:nvSpPr>
          <p:cNvPr id="3" name="Subtitle 2"/>
          <p:cNvSpPr>
            <a:spLocks noGrp="1"/>
          </p:cNvSpPr>
          <p:nvPr>
            <p:ph type="subTitle" idx="1"/>
          </p:nvPr>
        </p:nvSpPr>
        <p:spPr>
          <a:xfrm>
            <a:off x="2848453" y="6058694"/>
            <a:ext cx="13292773" cy="273235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‹nr.›</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767514" y="428169"/>
            <a:ext cx="4272677" cy="91226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9484" y="428169"/>
            <a:ext cx="12501536" cy="91226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00053" y="6870482"/>
            <a:ext cx="16141224" cy="212351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500053" y="4531647"/>
            <a:ext cx="16141224" cy="233883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‹nr.›</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484" y="2494758"/>
            <a:ext cx="8387106" cy="7056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3087" y="2494758"/>
            <a:ext cx="8387106" cy="70561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49484" y="2393284"/>
            <a:ext cx="8390404" cy="9974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49484" y="3390690"/>
            <a:ext cx="8390404" cy="61601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46496" y="2393284"/>
            <a:ext cx="8393700" cy="9974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646496" y="3390690"/>
            <a:ext cx="8393700" cy="61601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9489" y="425692"/>
            <a:ext cx="6247472" cy="181166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424435" y="425699"/>
            <a:ext cx="10615756" cy="91251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9489" y="2237368"/>
            <a:ext cx="6247472" cy="73134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‹nr.›</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22109" y="7484269"/>
            <a:ext cx="11393805" cy="88356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722109" y="955333"/>
            <a:ext cx="11393805" cy="64150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722109" y="8367834"/>
            <a:ext cx="11393805" cy="12548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‹nr.›</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486" y="428169"/>
            <a:ext cx="17090708" cy="17819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9486" y="2494758"/>
            <a:ext cx="17090708" cy="7056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9484" y="9909727"/>
            <a:ext cx="4430924" cy="569241"/>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2/1/2019</a:t>
            </a:fld>
            <a:endParaRPr lang="en-US"/>
          </a:p>
        </p:txBody>
      </p:sp>
      <p:sp>
        <p:nvSpPr>
          <p:cNvPr id="5" name="Footer Placeholder 4"/>
          <p:cNvSpPr>
            <a:spLocks noGrp="1"/>
          </p:cNvSpPr>
          <p:nvPr>
            <p:ph type="ftr" sz="quarter" idx="3"/>
          </p:nvPr>
        </p:nvSpPr>
        <p:spPr>
          <a:xfrm>
            <a:off x="6488139" y="9909727"/>
            <a:ext cx="6013397" cy="5692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609267" y="9909727"/>
            <a:ext cx="4430924" cy="569241"/>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‹nr.›</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roonenarchitecten.nl/images/symposium/Dag_WS/Dag_W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 Background 1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9007668" cy="10691813"/>
          </a:xfrm>
          <a:prstGeom prst="rect">
            <a:avLst/>
          </a:prstGeom>
        </p:spPr>
      </p:pic>
    </p:spTree>
    <p:extLst>
      <p:ext uri="{BB962C8B-B14F-4D97-AF65-F5344CB8AC3E}">
        <p14:creationId xmlns:p14="http://schemas.microsoft.com/office/powerpoint/2010/main" val="324624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7E5E867C-F7A3-4D5F-B038-F830DA1489A2}"/>
              </a:ext>
            </a:extLst>
          </p:cNvPr>
          <p:cNvSpPr txBox="1">
            <a:spLocks noChangeArrowheads="1"/>
          </p:cNvSpPr>
          <p:nvPr/>
        </p:nvSpPr>
        <p:spPr bwMode="auto">
          <a:xfrm>
            <a:off x="10090150" y="593725"/>
            <a:ext cx="8899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3000" b="1" dirty="0"/>
              <a:t>VLEKKENPLAN DAGBESTEDING – RELATIES 1</a:t>
            </a:r>
          </a:p>
        </p:txBody>
      </p:sp>
      <p:sp>
        <p:nvSpPr>
          <p:cNvPr id="6" name="Ovaal 5">
            <a:extLst>
              <a:ext uri="{FF2B5EF4-FFF2-40B4-BE49-F238E27FC236}">
                <a16:creationId xmlns:a16="http://schemas.microsoft.com/office/drawing/2014/main" id="{B29E5085-4F73-4621-8713-FD9F9BC9E8CA}"/>
              </a:ext>
            </a:extLst>
          </p:cNvPr>
          <p:cNvSpPr/>
          <p:nvPr/>
        </p:nvSpPr>
        <p:spPr>
          <a:xfrm>
            <a:off x="2360613" y="1965325"/>
            <a:ext cx="4464050" cy="3236913"/>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Ovaal 6">
            <a:extLst>
              <a:ext uri="{FF2B5EF4-FFF2-40B4-BE49-F238E27FC236}">
                <a16:creationId xmlns:a16="http://schemas.microsoft.com/office/drawing/2014/main" id="{04299004-F6B8-400D-9E5D-673CF9A21496}"/>
              </a:ext>
            </a:extLst>
          </p:cNvPr>
          <p:cNvSpPr/>
          <p:nvPr/>
        </p:nvSpPr>
        <p:spPr>
          <a:xfrm>
            <a:off x="2360613" y="5202238"/>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Rechthoek 7">
            <a:extLst>
              <a:ext uri="{FF2B5EF4-FFF2-40B4-BE49-F238E27FC236}">
                <a16:creationId xmlns:a16="http://schemas.microsoft.com/office/drawing/2014/main" id="{A44222D2-CABC-4DEA-981D-91769C0A4EC8}"/>
              </a:ext>
            </a:extLst>
          </p:cNvPr>
          <p:cNvSpPr/>
          <p:nvPr/>
        </p:nvSpPr>
        <p:spPr>
          <a:xfrm>
            <a:off x="6824663" y="1965325"/>
            <a:ext cx="1520825" cy="6473825"/>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Ovaal 8">
            <a:extLst>
              <a:ext uri="{FF2B5EF4-FFF2-40B4-BE49-F238E27FC236}">
                <a16:creationId xmlns:a16="http://schemas.microsoft.com/office/drawing/2014/main" id="{5AF1555B-97FD-4264-A22D-E9115CF0C009}"/>
              </a:ext>
            </a:extLst>
          </p:cNvPr>
          <p:cNvSpPr/>
          <p:nvPr/>
        </p:nvSpPr>
        <p:spPr>
          <a:xfrm>
            <a:off x="8345488" y="1965325"/>
            <a:ext cx="4464050" cy="3236913"/>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Ovaal 9">
            <a:extLst>
              <a:ext uri="{FF2B5EF4-FFF2-40B4-BE49-F238E27FC236}">
                <a16:creationId xmlns:a16="http://schemas.microsoft.com/office/drawing/2014/main" id="{41472504-1F2B-4B11-A57C-312F08A711E5}"/>
              </a:ext>
            </a:extLst>
          </p:cNvPr>
          <p:cNvSpPr/>
          <p:nvPr/>
        </p:nvSpPr>
        <p:spPr>
          <a:xfrm>
            <a:off x="8345488" y="5202238"/>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Gelijkbenige driehoek 10">
            <a:extLst>
              <a:ext uri="{FF2B5EF4-FFF2-40B4-BE49-F238E27FC236}">
                <a16:creationId xmlns:a16="http://schemas.microsoft.com/office/drawing/2014/main" id="{9AFE722A-2C2E-4BCC-B1E2-11BF8D49B6A4}"/>
              </a:ext>
            </a:extLst>
          </p:cNvPr>
          <p:cNvSpPr/>
          <p:nvPr/>
        </p:nvSpPr>
        <p:spPr>
          <a:xfrm rot="16200000">
            <a:off x="11733213" y="4859338"/>
            <a:ext cx="933450"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12" name="Rechte verbindingslijn met pijl 11">
            <a:extLst>
              <a:ext uri="{FF2B5EF4-FFF2-40B4-BE49-F238E27FC236}">
                <a16:creationId xmlns:a16="http://schemas.microsoft.com/office/drawing/2014/main" id="{3565A1E1-75C0-47CE-A467-471B7837E24A}"/>
              </a:ext>
            </a:extLst>
          </p:cNvPr>
          <p:cNvCxnSpPr>
            <a:cxnSpLocks noChangeShapeType="1"/>
          </p:cNvCxnSpPr>
          <p:nvPr/>
        </p:nvCxnSpPr>
        <p:spPr bwMode="auto">
          <a:xfrm>
            <a:off x="5327650" y="3556000"/>
            <a:ext cx="2055813"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3" name="Rechte verbindingslijn met pijl 12">
            <a:extLst>
              <a:ext uri="{FF2B5EF4-FFF2-40B4-BE49-F238E27FC236}">
                <a16:creationId xmlns:a16="http://schemas.microsoft.com/office/drawing/2014/main" id="{DDDF5A14-13AA-4B61-B0F2-FAB47C944953}"/>
              </a:ext>
            </a:extLst>
          </p:cNvPr>
          <p:cNvCxnSpPr>
            <a:cxnSpLocks noChangeShapeType="1"/>
          </p:cNvCxnSpPr>
          <p:nvPr/>
        </p:nvCxnSpPr>
        <p:spPr bwMode="auto">
          <a:xfrm>
            <a:off x="5327650" y="6880225"/>
            <a:ext cx="2055813"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 name="Rechte verbindingslijn met pijl 13">
            <a:extLst>
              <a:ext uri="{FF2B5EF4-FFF2-40B4-BE49-F238E27FC236}">
                <a16:creationId xmlns:a16="http://schemas.microsoft.com/office/drawing/2014/main" id="{70279ED7-14C5-4FDC-BA47-1B62C26FB948}"/>
              </a:ext>
            </a:extLst>
          </p:cNvPr>
          <p:cNvCxnSpPr>
            <a:cxnSpLocks noChangeShapeType="1"/>
          </p:cNvCxnSpPr>
          <p:nvPr/>
        </p:nvCxnSpPr>
        <p:spPr bwMode="auto">
          <a:xfrm>
            <a:off x="7735888" y="3556000"/>
            <a:ext cx="2055812"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5" name="Rechte verbindingslijn met pijl 14">
            <a:extLst>
              <a:ext uri="{FF2B5EF4-FFF2-40B4-BE49-F238E27FC236}">
                <a16:creationId xmlns:a16="http://schemas.microsoft.com/office/drawing/2014/main" id="{788D81F1-4C6B-4635-9FE5-CA0785E1DEDA}"/>
              </a:ext>
            </a:extLst>
          </p:cNvPr>
          <p:cNvCxnSpPr>
            <a:cxnSpLocks noChangeShapeType="1"/>
          </p:cNvCxnSpPr>
          <p:nvPr/>
        </p:nvCxnSpPr>
        <p:spPr bwMode="auto">
          <a:xfrm>
            <a:off x="7735888" y="6880225"/>
            <a:ext cx="2055812"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6" name="Rechte verbindingslijn met pijl 15">
            <a:extLst>
              <a:ext uri="{FF2B5EF4-FFF2-40B4-BE49-F238E27FC236}">
                <a16:creationId xmlns:a16="http://schemas.microsoft.com/office/drawing/2014/main" id="{8157419E-EB56-40F7-981B-039C934F4167}"/>
              </a:ext>
            </a:extLst>
          </p:cNvPr>
          <p:cNvCxnSpPr>
            <a:cxnSpLocks noChangeShapeType="1"/>
          </p:cNvCxnSpPr>
          <p:nvPr/>
        </p:nvCxnSpPr>
        <p:spPr bwMode="auto">
          <a:xfrm flipV="1">
            <a:off x="4435475" y="4092575"/>
            <a:ext cx="0" cy="2219325"/>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7" name="Rechte verbindingslijn met pijl 16">
            <a:extLst>
              <a:ext uri="{FF2B5EF4-FFF2-40B4-BE49-F238E27FC236}">
                <a16:creationId xmlns:a16="http://schemas.microsoft.com/office/drawing/2014/main" id="{15FFA876-148E-49DC-A06F-88CEF8C0F8DD}"/>
              </a:ext>
            </a:extLst>
          </p:cNvPr>
          <p:cNvCxnSpPr>
            <a:cxnSpLocks noChangeShapeType="1"/>
          </p:cNvCxnSpPr>
          <p:nvPr/>
        </p:nvCxnSpPr>
        <p:spPr bwMode="auto">
          <a:xfrm flipV="1">
            <a:off x="10836275" y="4092575"/>
            <a:ext cx="0" cy="2219325"/>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8" name="Boog 27">
            <a:extLst>
              <a:ext uri="{FF2B5EF4-FFF2-40B4-BE49-F238E27FC236}">
                <a16:creationId xmlns:a16="http://schemas.microsoft.com/office/drawing/2014/main" id="{0C5E5999-C3CA-4BB3-9CDA-D3E1DBFB1378}"/>
              </a:ext>
            </a:extLst>
          </p:cNvPr>
          <p:cNvSpPr/>
          <p:nvPr/>
        </p:nvSpPr>
        <p:spPr>
          <a:xfrm flipV="1">
            <a:off x="574675" y="1320800"/>
            <a:ext cx="4683125" cy="3881438"/>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29" name="Boog 28">
            <a:extLst>
              <a:ext uri="{FF2B5EF4-FFF2-40B4-BE49-F238E27FC236}">
                <a16:creationId xmlns:a16="http://schemas.microsoft.com/office/drawing/2014/main" id="{F0888E37-25EE-4132-AB4B-6B17B554186B}"/>
              </a:ext>
            </a:extLst>
          </p:cNvPr>
          <p:cNvSpPr/>
          <p:nvPr/>
        </p:nvSpPr>
        <p:spPr>
          <a:xfrm>
            <a:off x="574675" y="5202238"/>
            <a:ext cx="4683125" cy="3951287"/>
          </a:xfrm>
          <a:prstGeom prst="arc">
            <a:avLst>
              <a:gd name="adj1" fmla="val 13952055"/>
              <a:gd name="adj2" fmla="val 20570181"/>
            </a:avLst>
          </a:prstGeom>
          <a:ln w="63500">
            <a:solidFill>
              <a:srgbClr val="32AD77"/>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cxnSp>
        <p:nvCxnSpPr>
          <p:cNvPr id="30" name="Rechte verbindingslijn met pijl 29">
            <a:extLst>
              <a:ext uri="{FF2B5EF4-FFF2-40B4-BE49-F238E27FC236}">
                <a16:creationId xmlns:a16="http://schemas.microsoft.com/office/drawing/2014/main" id="{CCE1EBDC-6B35-4E5B-A817-8972639AC4D1}"/>
              </a:ext>
            </a:extLst>
          </p:cNvPr>
          <p:cNvCxnSpPr>
            <a:cxnSpLocks noChangeShapeType="1"/>
          </p:cNvCxnSpPr>
          <p:nvPr/>
        </p:nvCxnSpPr>
        <p:spPr bwMode="auto">
          <a:xfrm>
            <a:off x="5327650" y="6557963"/>
            <a:ext cx="4464050" cy="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C40C1779-9144-46E5-8AD7-7D483A8CFE99}"/>
              </a:ext>
            </a:extLst>
          </p:cNvPr>
          <p:cNvCxnSpPr>
            <a:cxnSpLocks noChangeShapeType="1"/>
          </p:cNvCxnSpPr>
          <p:nvPr/>
        </p:nvCxnSpPr>
        <p:spPr bwMode="auto">
          <a:xfrm>
            <a:off x="5327650" y="3900488"/>
            <a:ext cx="4464050" cy="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Gelijkbenige driehoek 31">
            <a:extLst>
              <a:ext uri="{FF2B5EF4-FFF2-40B4-BE49-F238E27FC236}">
                <a16:creationId xmlns:a16="http://schemas.microsoft.com/office/drawing/2014/main" id="{D2350CD6-E330-44F2-B8BA-07A25E041FE9}"/>
              </a:ext>
            </a:extLst>
          </p:cNvPr>
          <p:cNvSpPr/>
          <p:nvPr/>
        </p:nvSpPr>
        <p:spPr>
          <a:xfrm rot="5400000">
            <a:off x="2235994" y="4860132"/>
            <a:ext cx="933450" cy="6842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3" name="Tekstvak 33">
            <a:extLst>
              <a:ext uri="{FF2B5EF4-FFF2-40B4-BE49-F238E27FC236}">
                <a16:creationId xmlns:a16="http://schemas.microsoft.com/office/drawing/2014/main" id="{5667B4CB-1B5C-4C3C-A48C-941005D5F118}"/>
              </a:ext>
            </a:extLst>
          </p:cNvPr>
          <p:cNvSpPr txBox="1">
            <a:spLocks noChangeArrowheads="1"/>
          </p:cNvSpPr>
          <p:nvPr/>
        </p:nvSpPr>
        <p:spPr bwMode="auto">
          <a:xfrm>
            <a:off x="373063" y="8501063"/>
            <a:ext cx="8985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nl-NL" sz="10000" b="1"/>
              <a:t>1</a:t>
            </a:r>
          </a:p>
        </p:txBody>
      </p:sp>
      <p:sp>
        <p:nvSpPr>
          <p:cNvPr id="44" name="Ovaal 43">
            <a:extLst>
              <a:ext uri="{FF2B5EF4-FFF2-40B4-BE49-F238E27FC236}">
                <a16:creationId xmlns:a16="http://schemas.microsoft.com/office/drawing/2014/main" id="{6C4071AE-086B-4F60-858C-1F0FEF3D5FA0}"/>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45" name="Rechthoek 44">
            <a:extLst>
              <a:ext uri="{FF2B5EF4-FFF2-40B4-BE49-F238E27FC236}">
                <a16:creationId xmlns:a16="http://schemas.microsoft.com/office/drawing/2014/main" id="{9F2FCF84-55BF-43FC-9D26-254EA0833993}"/>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844E9D93-3888-448E-A61A-60F9F5733C3D}"/>
              </a:ext>
            </a:extLst>
          </p:cNvPr>
          <p:cNvSpPr/>
          <p:nvPr/>
        </p:nvSpPr>
        <p:spPr>
          <a:xfrm>
            <a:off x="13836650" y="1905893"/>
            <a:ext cx="525546" cy="495300"/>
          </a:xfrm>
          <a:prstGeom prst="rect">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36" name="Rechthoek 35">
            <a:extLst>
              <a:ext uri="{FF2B5EF4-FFF2-40B4-BE49-F238E27FC236}">
                <a16:creationId xmlns:a16="http://schemas.microsoft.com/office/drawing/2014/main" id="{C022539A-62D1-46F3-929F-E66E85E2D34A}"/>
              </a:ext>
            </a:extLst>
          </p:cNvPr>
          <p:cNvSpPr/>
          <p:nvPr/>
        </p:nvSpPr>
        <p:spPr>
          <a:xfrm>
            <a:off x="13836650" y="2632968"/>
            <a:ext cx="525546" cy="493713"/>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38" name="Text Box 4">
            <a:extLst>
              <a:ext uri="{FF2B5EF4-FFF2-40B4-BE49-F238E27FC236}">
                <a16:creationId xmlns:a16="http://schemas.microsoft.com/office/drawing/2014/main" id="{8EDDED12-F6C7-4BAC-BBE1-005AE1AA44F6}"/>
              </a:ext>
            </a:extLst>
          </p:cNvPr>
          <p:cNvSpPr txBox="1">
            <a:spLocks noChangeArrowheads="1"/>
          </p:cNvSpPr>
          <p:nvPr/>
        </p:nvSpPr>
        <p:spPr bwMode="auto">
          <a:xfrm>
            <a:off x="14427200" y="190589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a:t>
            </a:r>
          </a:p>
        </p:txBody>
      </p:sp>
      <p:sp>
        <p:nvSpPr>
          <p:cNvPr id="39" name="Text Box 4">
            <a:extLst>
              <a:ext uri="{FF2B5EF4-FFF2-40B4-BE49-F238E27FC236}">
                <a16:creationId xmlns:a16="http://schemas.microsoft.com/office/drawing/2014/main" id="{20954676-34A7-4E0A-814B-8AD7EF3D8028}"/>
              </a:ext>
            </a:extLst>
          </p:cNvPr>
          <p:cNvSpPr txBox="1">
            <a:spLocks noChangeArrowheads="1"/>
          </p:cNvSpPr>
          <p:nvPr/>
        </p:nvSpPr>
        <p:spPr bwMode="auto">
          <a:xfrm>
            <a:off x="14427200" y="2632968"/>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ONDERSTEUNENDE RUIMTE</a:t>
            </a:r>
          </a:p>
        </p:txBody>
      </p:sp>
      <p:cxnSp>
        <p:nvCxnSpPr>
          <p:cNvPr id="42" name="Rechte verbindingslijn 41">
            <a:extLst>
              <a:ext uri="{FF2B5EF4-FFF2-40B4-BE49-F238E27FC236}">
                <a16:creationId xmlns:a16="http://schemas.microsoft.com/office/drawing/2014/main" id="{D81F74A4-7166-49D3-BF4D-5FCE82A37AE4}"/>
              </a:ext>
            </a:extLst>
          </p:cNvPr>
          <p:cNvCxnSpPr>
            <a:cxnSpLocks/>
          </p:cNvCxnSpPr>
          <p:nvPr/>
        </p:nvCxnSpPr>
        <p:spPr>
          <a:xfrm>
            <a:off x="13836650" y="4360168"/>
            <a:ext cx="525546"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4DC4F86D-7B0F-4FE8-934C-A9F1B3AFA427}"/>
              </a:ext>
            </a:extLst>
          </p:cNvPr>
          <p:cNvCxnSpPr>
            <a:cxnSpLocks/>
          </p:cNvCxnSpPr>
          <p:nvPr/>
        </p:nvCxnSpPr>
        <p:spPr>
          <a:xfrm>
            <a:off x="13836650" y="4868168"/>
            <a:ext cx="525546" cy="0"/>
          </a:xfrm>
          <a:prstGeom prst="line">
            <a:avLst/>
          </a:prstGeom>
          <a:ln w="63500">
            <a:solidFill>
              <a:srgbClr val="32AD77"/>
            </a:solidFill>
          </a:ln>
        </p:spPr>
        <p:style>
          <a:lnRef idx="1">
            <a:schemeClr val="accent1"/>
          </a:lnRef>
          <a:fillRef idx="0">
            <a:schemeClr val="accent1"/>
          </a:fillRef>
          <a:effectRef idx="0">
            <a:schemeClr val="accent1"/>
          </a:effectRef>
          <a:fontRef idx="minor">
            <a:schemeClr val="tx1"/>
          </a:fontRef>
        </p:style>
      </p:cxnSp>
      <p:sp>
        <p:nvSpPr>
          <p:cNvPr id="46" name="Text Box 4">
            <a:extLst>
              <a:ext uri="{FF2B5EF4-FFF2-40B4-BE49-F238E27FC236}">
                <a16:creationId xmlns:a16="http://schemas.microsoft.com/office/drawing/2014/main" id="{1D80B92E-1048-405B-A581-6A80BE97DD11}"/>
              </a:ext>
            </a:extLst>
          </p:cNvPr>
          <p:cNvSpPr txBox="1">
            <a:spLocks noChangeArrowheads="1"/>
          </p:cNvSpPr>
          <p:nvPr/>
        </p:nvSpPr>
        <p:spPr bwMode="auto">
          <a:xfrm>
            <a:off x="14427200" y="4174917"/>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CLIENT</a:t>
            </a:r>
          </a:p>
        </p:txBody>
      </p:sp>
      <p:sp>
        <p:nvSpPr>
          <p:cNvPr id="47" name="Text Box 4">
            <a:extLst>
              <a:ext uri="{FF2B5EF4-FFF2-40B4-BE49-F238E27FC236}">
                <a16:creationId xmlns:a16="http://schemas.microsoft.com/office/drawing/2014/main" id="{A845EA47-ADE5-47BF-B19E-8F1F5C419B90}"/>
              </a:ext>
            </a:extLst>
          </p:cNvPr>
          <p:cNvSpPr txBox="1">
            <a:spLocks noChangeArrowheads="1"/>
          </p:cNvSpPr>
          <p:nvPr/>
        </p:nvSpPr>
        <p:spPr bwMode="auto">
          <a:xfrm>
            <a:off x="14427200" y="4698891"/>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MEDEWERKER</a:t>
            </a:r>
          </a:p>
        </p:txBody>
      </p:sp>
      <p:cxnSp>
        <p:nvCxnSpPr>
          <p:cNvPr id="48" name="Rechte verbindingslijn met pijl 47">
            <a:extLst>
              <a:ext uri="{FF2B5EF4-FFF2-40B4-BE49-F238E27FC236}">
                <a16:creationId xmlns:a16="http://schemas.microsoft.com/office/drawing/2014/main" id="{FE77D074-1030-455D-94B2-91B952C79ED0}"/>
              </a:ext>
            </a:extLst>
          </p:cNvPr>
          <p:cNvCxnSpPr>
            <a:cxnSpLocks noChangeShapeType="1"/>
          </p:cNvCxnSpPr>
          <p:nvPr/>
        </p:nvCxnSpPr>
        <p:spPr bwMode="auto">
          <a:xfrm flipH="1">
            <a:off x="13836650" y="5416550"/>
            <a:ext cx="525547" cy="0"/>
          </a:xfrm>
          <a:prstGeom prst="straightConnector1">
            <a:avLst/>
          </a:prstGeom>
          <a:noFill/>
          <a:ln w="63500" algn="ctr">
            <a:solidFill>
              <a:srgbClr val="FF0000"/>
            </a:solidFill>
            <a:round/>
            <a:headEnd type="none" w="med" len="med"/>
            <a:tailEnd type="none" w="med" len="med"/>
          </a:ln>
          <a:extLst>
            <a:ext uri="{909E8E84-426E-40DD-AFC4-6F175D3DCCD1}">
              <a14:hiddenFill xmlns:a14="http://schemas.microsoft.com/office/drawing/2010/main">
                <a:noFill/>
              </a14:hiddenFill>
            </a:ext>
          </a:extLst>
        </p:spPr>
      </p:cxnSp>
      <p:sp>
        <p:nvSpPr>
          <p:cNvPr id="49" name="Text Box 4">
            <a:extLst>
              <a:ext uri="{FF2B5EF4-FFF2-40B4-BE49-F238E27FC236}">
                <a16:creationId xmlns:a16="http://schemas.microsoft.com/office/drawing/2014/main" id="{B5FE29EC-D915-4072-B314-9C243700D441}"/>
              </a:ext>
            </a:extLst>
          </p:cNvPr>
          <p:cNvSpPr txBox="1">
            <a:spLocks noChangeArrowheads="1"/>
          </p:cNvSpPr>
          <p:nvPr/>
        </p:nvSpPr>
        <p:spPr bwMode="auto">
          <a:xfrm>
            <a:off x="14427200" y="524727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ZICHT EN CONTACT</a:t>
            </a:r>
          </a:p>
        </p:txBody>
      </p:sp>
    </p:spTree>
    <p:extLst>
      <p:ext uri="{BB962C8B-B14F-4D97-AF65-F5344CB8AC3E}">
        <p14:creationId xmlns:p14="http://schemas.microsoft.com/office/powerpoint/2010/main" val="290835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a:extLst>
              <a:ext uri="{FF2B5EF4-FFF2-40B4-BE49-F238E27FC236}">
                <a16:creationId xmlns:a16="http://schemas.microsoft.com/office/drawing/2014/main" id="{9A221A29-169D-473B-94FD-72E98DC00877}"/>
              </a:ext>
            </a:extLst>
          </p:cNvPr>
          <p:cNvSpPr/>
          <p:nvPr/>
        </p:nvSpPr>
        <p:spPr>
          <a:xfrm>
            <a:off x="5292725" y="-41275"/>
            <a:ext cx="4464050" cy="3236913"/>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 name="Rechthoek 2">
            <a:extLst>
              <a:ext uri="{FF2B5EF4-FFF2-40B4-BE49-F238E27FC236}">
                <a16:creationId xmlns:a16="http://schemas.microsoft.com/office/drawing/2014/main" id="{F8C48ED9-44DE-41A7-B0C5-4E9AD56065AA}"/>
              </a:ext>
            </a:extLst>
          </p:cNvPr>
          <p:cNvSpPr/>
          <p:nvPr/>
        </p:nvSpPr>
        <p:spPr>
          <a:xfrm>
            <a:off x="3240088" y="4972050"/>
            <a:ext cx="617537" cy="493713"/>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Ovaal 3">
            <a:extLst>
              <a:ext uri="{FF2B5EF4-FFF2-40B4-BE49-F238E27FC236}">
                <a16:creationId xmlns:a16="http://schemas.microsoft.com/office/drawing/2014/main" id="{78A1D5B9-9531-411B-B432-BAD1F445C9D3}"/>
              </a:ext>
            </a:extLst>
          </p:cNvPr>
          <p:cNvSpPr/>
          <p:nvPr/>
        </p:nvSpPr>
        <p:spPr>
          <a:xfrm>
            <a:off x="10334625" y="-41275"/>
            <a:ext cx="4464050" cy="3236913"/>
          </a:xfrm>
          <a:prstGeom prst="ellipse">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Ovaal 5">
            <a:extLst>
              <a:ext uri="{FF2B5EF4-FFF2-40B4-BE49-F238E27FC236}">
                <a16:creationId xmlns:a16="http://schemas.microsoft.com/office/drawing/2014/main" id="{FB3534D0-3766-4359-9048-38CEB571894B}"/>
              </a:ext>
            </a:extLst>
          </p:cNvPr>
          <p:cNvSpPr/>
          <p:nvPr/>
        </p:nvSpPr>
        <p:spPr>
          <a:xfrm>
            <a:off x="2360613" y="1735138"/>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Ovaal 6">
            <a:extLst>
              <a:ext uri="{FF2B5EF4-FFF2-40B4-BE49-F238E27FC236}">
                <a16:creationId xmlns:a16="http://schemas.microsoft.com/office/drawing/2014/main" id="{F0763EE0-77CD-4D7C-8BEB-E38D04A845AD}"/>
              </a:ext>
            </a:extLst>
          </p:cNvPr>
          <p:cNvSpPr/>
          <p:nvPr/>
        </p:nvSpPr>
        <p:spPr>
          <a:xfrm>
            <a:off x="2360613" y="5465763"/>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Rechthoek 7">
            <a:extLst>
              <a:ext uri="{FF2B5EF4-FFF2-40B4-BE49-F238E27FC236}">
                <a16:creationId xmlns:a16="http://schemas.microsoft.com/office/drawing/2014/main" id="{A3A4FE69-9E8E-4DD4-BA58-E750C281A13F}"/>
              </a:ext>
            </a:extLst>
          </p:cNvPr>
          <p:cNvSpPr/>
          <p:nvPr/>
        </p:nvSpPr>
        <p:spPr>
          <a:xfrm>
            <a:off x="6824663" y="3168650"/>
            <a:ext cx="2967037" cy="1803400"/>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9" name="Rechte verbindingslijn met pijl 8">
            <a:extLst>
              <a:ext uri="{FF2B5EF4-FFF2-40B4-BE49-F238E27FC236}">
                <a16:creationId xmlns:a16="http://schemas.microsoft.com/office/drawing/2014/main" id="{DE3D85D2-1996-4DFC-ABB2-EF89F17CAEA3}"/>
              </a:ext>
            </a:extLst>
          </p:cNvPr>
          <p:cNvCxnSpPr>
            <a:cxnSpLocks noChangeShapeType="1"/>
          </p:cNvCxnSpPr>
          <p:nvPr/>
        </p:nvCxnSpPr>
        <p:spPr bwMode="auto">
          <a:xfrm>
            <a:off x="5327650" y="3556000"/>
            <a:ext cx="2055813"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 name="Rechte verbindingslijn met pijl 9">
            <a:extLst>
              <a:ext uri="{FF2B5EF4-FFF2-40B4-BE49-F238E27FC236}">
                <a16:creationId xmlns:a16="http://schemas.microsoft.com/office/drawing/2014/main" id="{C1655576-55B7-4FEF-AB9D-852498435BAA}"/>
              </a:ext>
            </a:extLst>
          </p:cNvPr>
          <p:cNvCxnSpPr>
            <a:cxnSpLocks noChangeShapeType="1"/>
          </p:cNvCxnSpPr>
          <p:nvPr/>
        </p:nvCxnSpPr>
        <p:spPr bwMode="auto">
          <a:xfrm flipH="1" flipV="1">
            <a:off x="7724775" y="1576388"/>
            <a:ext cx="11113" cy="1979612"/>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1" name="Rechte verbindingslijn met pijl 10">
            <a:extLst>
              <a:ext uri="{FF2B5EF4-FFF2-40B4-BE49-F238E27FC236}">
                <a16:creationId xmlns:a16="http://schemas.microsoft.com/office/drawing/2014/main" id="{944E6F13-7C28-4AA0-939D-562F7923082F}"/>
              </a:ext>
            </a:extLst>
          </p:cNvPr>
          <p:cNvCxnSpPr>
            <a:cxnSpLocks noChangeShapeType="1"/>
          </p:cNvCxnSpPr>
          <p:nvPr/>
        </p:nvCxnSpPr>
        <p:spPr bwMode="auto">
          <a:xfrm flipV="1">
            <a:off x="4435475" y="4092575"/>
            <a:ext cx="0" cy="2219325"/>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2" name="Boog 21">
            <a:extLst>
              <a:ext uri="{FF2B5EF4-FFF2-40B4-BE49-F238E27FC236}">
                <a16:creationId xmlns:a16="http://schemas.microsoft.com/office/drawing/2014/main" id="{0BFBEC1A-DCBD-41F9-A962-9A91CB09CBFE}"/>
              </a:ext>
            </a:extLst>
          </p:cNvPr>
          <p:cNvSpPr/>
          <p:nvPr/>
        </p:nvSpPr>
        <p:spPr>
          <a:xfrm flipV="1">
            <a:off x="-387350" y="1320800"/>
            <a:ext cx="4683125" cy="3881438"/>
          </a:xfrm>
          <a:prstGeom prst="arc">
            <a:avLst>
              <a:gd name="adj1" fmla="val 13952055"/>
              <a:gd name="adj2" fmla="val 741316"/>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cxnSp>
        <p:nvCxnSpPr>
          <p:cNvPr id="23" name="Rechte verbindingslijn met pijl 22">
            <a:extLst>
              <a:ext uri="{FF2B5EF4-FFF2-40B4-BE49-F238E27FC236}">
                <a16:creationId xmlns:a16="http://schemas.microsoft.com/office/drawing/2014/main" id="{207506F1-28A8-48A6-BC40-BD9AB20FF3D8}"/>
              </a:ext>
            </a:extLst>
          </p:cNvPr>
          <p:cNvCxnSpPr>
            <a:cxnSpLocks noChangeShapeType="1"/>
          </p:cNvCxnSpPr>
          <p:nvPr/>
        </p:nvCxnSpPr>
        <p:spPr bwMode="auto">
          <a:xfrm>
            <a:off x="5327650" y="3900488"/>
            <a:ext cx="2749550" cy="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chthoek 23">
            <a:extLst>
              <a:ext uri="{FF2B5EF4-FFF2-40B4-BE49-F238E27FC236}">
                <a16:creationId xmlns:a16="http://schemas.microsoft.com/office/drawing/2014/main" id="{39F0F184-4458-4782-B532-D435101B3646}"/>
              </a:ext>
            </a:extLst>
          </p:cNvPr>
          <p:cNvSpPr/>
          <p:nvPr/>
        </p:nvSpPr>
        <p:spPr>
          <a:xfrm>
            <a:off x="3924300" y="4972050"/>
            <a:ext cx="5867400" cy="493713"/>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25" name="Rechte verbindingslijn met pijl 24">
            <a:extLst>
              <a:ext uri="{FF2B5EF4-FFF2-40B4-BE49-F238E27FC236}">
                <a16:creationId xmlns:a16="http://schemas.microsoft.com/office/drawing/2014/main" id="{8ABAAA0D-4CE0-4483-8707-747A78218762}"/>
              </a:ext>
            </a:extLst>
          </p:cNvPr>
          <p:cNvCxnSpPr>
            <a:cxnSpLocks noChangeShapeType="1"/>
          </p:cNvCxnSpPr>
          <p:nvPr/>
        </p:nvCxnSpPr>
        <p:spPr bwMode="auto">
          <a:xfrm>
            <a:off x="574675" y="5202238"/>
            <a:ext cx="4608513" cy="0"/>
          </a:xfrm>
          <a:prstGeom prst="straightConnector1">
            <a:avLst/>
          </a:prstGeom>
          <a:ln w="63500">
            <a:solidFill>
              <a:srgbClr val="32AD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Rechthoek 25">
            <a:extLst>
              <a:ext uri="{FF2B5EF4-FFF2-40B4-BE49-F238E27FC236}">
                <a16:creationId xmlns:a16="http://schemas.microsoft.com/office/drawing/2014/main" id="{7E4A956D-3BA0-4D85-BA08-C2E5314CF03B}"/>
              </a:ext>
            </a:extLst>
          </p:cNvPr>
          <p:cNvSpPr/>
          <p:nvPr/>
        </p:nvSpPr>
        <p:spPr>
          <a:xfrm rot="5400000">
            <a:off x="8659812" y="3338513"/>
            <a:ext cx="2771775"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7" name="Rechthoek 26">
            <a:extLst>
              <a:ext uri="{FF2B5EF4-FFF2-40B4-BE49-F238E27FC236}">
                <a16:creationId xmlns:a16="http://schemas.microsoft.com/office/drawing/2014/main" id="{551B0E80-B1A3-44A7-9237-AED6774B88E6}"/>
              </a:ext>
            </a:extLst>
          </p:cNvPr>
          <p:cNvSpPr/>
          <p:nvPr/>
        </p:nvSpPr>
        <p:spPr>
          <a:xfrm>
            <a:off x="10293350" y="3168650"/>
            <a:ext cx="2967038" cy="1803400"/>
          </a:xfrm>
          <a:prstGeom prst="rect">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8" name="Rechthoek 27">
            <a:extLst>
              <a:ext uri="{FF2B5EF4-FFF2-40B4-BE49-F238E27FC236}">
                <a16:creationId xmlns:a16="http://schemas.microsoft.com/office/drawing/2014/main" id="{F3A50CB5-1D37-48A4-8F08-DB19CC860BF2}"/>
              </a:ext>
            </a:extLst>
          </p:cNvPr>
          <p:cNvSpPr/>
          <p:nvPr/>
        </p:nvSpPr>
        <p:spPr>
          <a:xfrm>
            <a:off x="6824663" y="5465763"/>
            <a:ext cx="2967037" cy="1801812"/>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9" name="Rechthoek 28">
            <a:extLst>
              <a:ext uri="{FF2B5EF4-FFF2-40B4-BE49-F238E27FC236}">
                <a16:creationId xmlns:a16="http://schemas.microsoft.com/office/drawing/2014/main" id="{B372D8DB-6712-4E22-AA88-46ACDEADAB0A}"/>
              </a:ext>
            </a:extLst>
          </p:cNvPr>
          <p:cNvSpPr/>
          <p:nvPr/>
        </p:nvSpPr>
        <p:spPr>
          <a:xfrm>
            <a:off x="10293350" y="5465763"/>
            <a:ext cx="2967038" cy="1801812"/>
          </a:xfrm>
          <a:prstGeom prst="rect">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0" name="Rechthoek 29">
            <a:extLst>
              <a:ext uri="{FF2B5EF4-FFF2-40B4-BE49-F238E27FC236}">
                <a16:creationId xmlns:a16="http://schemas.microsoft.com/office/drawing/2014/main" id="{D549E5EE-358C-4C72-8D14-2C7D224CACC2}"/>
              </a:ext>
            </a:extLst>
          </p:cNvPr>
          <p:cNvSpPr/>
          <p:nvPr/>
        </p:nvSpPr>
        <p:spPr>
          <a:xfrm rot="5400000">
            <a:off x="8407400" y="6856413"/>
            <a:ext cx="3276600"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1" name="Ovaal 30">
            <a:extLst>
              <a:ext uri="{FF2B5EF4-FFF2-40B4-BE49-F238E27FC236}">
                <a16:creationId xmlns:a16="http://schemas.microsoft.com/office/drawing/2014/main" id="{8910B206-A488-4BE0-8C0A-1565AAC3E6DA}"/>
              </a:ext>
            </a:extLst>
          </p:cNvPr>
          <p:cNvSpPr/>
          <p:nvPr/>
        </p:nvSpPr>
        <p:spPr>
          <a:xfrm>
            <a:off x="5292725" y="7267575"/>
            <a:ext cx="4464050" cy="3236913"/>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2" name="Ovaal 31">
            <a:extLst>
              <a:ext uri="{FF2B5EF4-FFF2-40B4-BE49-F238E27FC236}">
                <a16:creationId xmlns:a16="http://schemas.microsoft.com/office/drawing/2014/main" id="{35FC207F-0833-4315-AD95-47E5A7C391C3}"/>
              </a:ext>
            </a:extLst>
          </p:cNvPr>
          <p:cNvSpPr/>
          <p:nvPr/>
        </p:nvSpPr>
        <p:spPr>
          <a:xfrm>
            <a:off x="10334625" y="7267575"/>
            <a:ext cx="4464050" cy="3236913"/>
          </a:xfrm>
          <a:prstGeom prst="ellipse">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3" name="Ovaal 32">
            <a:extLst>
              <a:ext uri="{FF2B5EF4-FFF2-40B4-BE49-F238E27FC236}">
                <a16:creationId xmlns:a16="http://schemas.microsoft.com/office/drawing/2014/main" id="{F36AF114-BE07-41F2-9AD2-B26D6463858D}"/>
              </a:ext>
            </a:extLst>
          </p:cNvPr>
          <p:cNvSpPr/>
          <p:nvPr/>
        </p:nvSpPr>
        <p:spPr>
          <a:xfrm>
            <a:off x="13265150" y="1720850"/>
            <a:ext cx="4464050" cy="3236913"/>
          </a:xfrm>
          <a:prstGeom prst="ellipse">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4" name="Ovaal 33">
            <a:extLst>
              <a:ext uri="{FF2B5EF4-FFF2-40B4-BE49-F238E27FC236}">
                <a16:creationId xmlns:a16="http://schemas.microsoft.com/office/drawing/2014/main" id="{686A6194-852F-4A21-933A-E391137569F8}"/>
              </a:ext>
            </a:extLst>
          </p:cNvPr>
          <p:cNvSpPr/>
          <p:nvPr/>
        </p:nvSpPr>
        <p:spPr>
          <a:xfrm>
            <a:off x="13265150" y="5480050"/>
            <a:ext cx="4464050" cy="3236913"/>
          </a:xfrm>
          <a:prstGeom prst="ellipse">
            <a:avLst/>
          </a:prstGeom>
          <a:solidFill>
            <a:schemeClr val="bg1">
              <a:lumMod val="75000"/>
              <a:alpha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5" name="Rechthoek 34">
            <a:extLst>
              <a:ext uri="{FF2B5EF4-FFF2-40B4-BE49-F238E27FC236}">
                <a16:creationId xmlns:a16="http://schemas.microsoft.com/office/drawing/2014/main" id="{6F8EBC65-CAA9-4BB7-8C3B-1007DA353CE5}"/>
              </a:ext>
            </a:extLst>
          </p:cNvPr>
          <p:cNvSpPr/>
          <p:nvPr/>
        </p:nvSpPr>
        <p:spPr>
          <a:xfrm>
            <a:off x="10299700" y="4972050"/>
            <a:ext cx="3802062" cy="493713"/>
          </a:xfrm>
          <a:prstGeom prst="rect">
            <a:avLst/>
          </a:prstGeom>
          <a:solidFill>
            <a:schemeClr val="bg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6" name="Boog 35">
            <a:extLst>
              <a:ext uri="{FF2B5EF4-FFF2-40B4-BE49-F238E27FC236}">
                <a16:creationId xmlns:a16="http://schemas.microsoft.com/office/drawing/2014/main" id="{F0C93B6A-BAC0-4074-AC78-8F35263350D8}"/>
              </a:ext>
            </a:extLst>
          </p:cNvPr>
          <p:cNvSpPr/>
          <p:nvPr/>
        </p:nvSpPr>
        <p:spPr>
          <a:xfrm>
            <a:off x="-396875" y="5216525"/>
            <a:ext cx="4683125" cy="3860800"/>
          </a:xfrm>
          <a:prstGeom prst="arc">
            <a:avLst>
              <a:gd name="adj1" fmla="val 13952055"/>
              <a:gd name="adj2" fmla="val 741316"/>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37" name="Gelijkbenige driehoek 36">
            <a:extLst>
              <a:ext uri="{FF2B5EF4-FFF2-40B4-BE49-F238E27FC236}">
                <a16:creationId xmlns:a16="http://schemas.microsoft.com/office/drawing/2014/main" id="{D8EBB068-C524-49CC-8DB6-B17605FE64F0}"/>
              </a:ext>
            </a:extLst>
          </p:cNvPr>
          <p:cNvSpPr/>
          <p:nvPr/>
        </p:nvSpPr>
        <p:spPr>
          <a:xfrm rot="5400000">
            <a:off x="2235994" y="4860132"/>
            <a:ext cx="933450" cy="6842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38" name="Rechte verbindingslijn met pijl 37">
            <a:extLst>
              <a:ext uri="{FF2B5EF4-FFF2-40B4-BE49-F238E27FC236}">
                <a16:creationId xmlns:a16="http://schemas.microsoft.com/office/drawing/2014/main" id="{19163F1B-5954-4B59-818D-F8223057522E}"/>
              </a:ext>
            </a:extLst>
          </p:cNvPr>
          <p:cNvCxnSpPr>
            <a:cxnSpLocks noChangeShapeType="1"/>
          </p:cNvCxnSpPr>
          <p:nvPr/>
        </p:nvCxnSpPr>
        <p:spPr bwMode="auto">
          <a:xfrm flipV="1">
            <a:off x="5645150" y="1905000"/>
            <a:ext cx="896938" cy="108585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68ECE274-1C4A-4A7F-81F0-62F4FC025C41}"/>
              </a:ext>
            </a:extLst>
          </p:cNvPr>
          <p:cNvCxnSpPr>
            <a:cxnSpLocks noChangeShapeType="1"/>
          </p:cNvCxnSpPr>
          <p:nvPr/>
        </p:nvCxnSpPr>
        <p:spPr bwMode="auto">
          <a:xfrm>
            <a:off x="5645150" y="7431088"/>
            <a:ext cx="1030288" cy="1093787"/>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CEE325E9-B41B-44CE-9CD0-76D8CAFA917C}"/>
              </a:ext>
            </a:extLst>
          </p:cNvPr>
          <p:cNvCxnSpPr>
            <a:cxnSpLocks noChangeShapeType="1"/>
          </p:cNvCxnSpPr>
          <p:nvPr/>
        </p:nvCxnSpPr>
        <p:spPr bwMode="auto">
          <a:xfrm>
            <a:off x="5327650" y="6823075"/>
            <a:ext cx="2055813"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1" name="Rechte verbindingslijn met pijl 40">
            <a:extLst>
              <a:ext uri="{FF2B5EF4-FFF2-40B4-BE49-F238E27FC236}">
                <a16:creationId xmlns:a16="http://schemas.microsoft.com/office/drawing/2014/main" id="{DDB00B2D-8597-4DAD-9282-038A72E505CF}"/>
              </a:ext>
            </a:extLst>
          </p:cNvPr>
          <p:cNvCxnSpPr>
            <a:cxnSpLocks noChangeShapeType="1"/>
          </p:cNvCxnSpPr>
          <p:nvPr/>
        </p:nvCxnSpPr>
        <p:spPr bwMode="auto">
          <a:xfrm>
            <a:off x="5327650" y="6372225"/>
            <a:ext cx="2749550" cy="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Gelijkbenige driehoek 41">
            <a:extLst>
              <a:ext uri="{FF2B5EF4-FFF2-40B4-BE49-F238E27FC236}">
                <a16:creationId xmlns:a16="http://schemas.microsoft.com/office/drawing/2014/main" id="{509DCF64-9FB0-4E5E-97B5-3A9745D34F65}"/>
              </a:ext>
            </a:extLst>
          </p:cNvPr>
          <p:cNvSpPr/>
          <p:nvPr/>
        </p:nvSpPr>
        <p:spPr>
          <a:xfrm rot="10800000">
            <a:off x="9571038" y="809625"/>
            <a:ext cx="933450"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43" name="Rechte verbindingslijn met pijl 42">
            <a:extLst>
              <a:ext uri="{FF2B5EF4-FFF2-40B4-BE49-F238E27FC236}">
                <a16:creationId xmlns:a16="http://schemas.microsoft.com/office/drawing/2014/main" id="{0124D57A-4CC9-4639-AA0F-0F84E0D854F8}"/>
              </a:ext>
            </a:extLst>
          </p:cNvPr>
          <p:cNvCxnSpPr>
            <a:cxnSpLocks noChangeShapeType="1"/>
          </p:cNvCxnSpPr>
          <p:nvPr/>
        </p:nvCxnSpPr>
        <p:spPr bwMode="auto">
          <a:xfrm flipH="1" flipV="1">
            <a:off x="7724775" y="6881813"/>
            <a:ext cx="11113" cy="1979612"/>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4" name="Rechte verbindingslijn met pijl 43">
            <a:extLst>
              <a:ext uri="{FF2B5EF4-FFF2-40B4-BE49-F238E27FC236}">
                <a16:creationId xmlns:a16="http://schemas.microsoft.com/office/drawing/2014/main" id="{438BB147-B8DB-4270-9BEC-41AAED3F3B77}"/>
              </a:ext>
            </a:extLst>
          </p:cNvPr>
          <p:cNvCxnSpPr>
            <a:cxnSpLocks noChangeShapeType="1"/>
          </p:cNvCxnSpPr>
          <p:nvPr/>
        </p:nvCxnSpPr>
        <p:spPr bwMode="auto">
          <a:xfrm>
            <a:off x="8802688" y="4392613"/>
            <a:ext cx="0" cy="161925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hthoek 44">
            <a:extLst>
              <a:ext uri="{FF2B5EF4-FFF2-40B4-BE49-F238E27FC236}">
                <a16:creationId xmlns:a16="http://schemas.microsoft.com/office/drawing/2014/main" id="{AA11ACF1-FE9F-4C26-AD81-9080C797F16E}"/>
              </a:ext>
            </a:extLst>
          </p:cNvPr>
          <p:cNvSpPr/>
          <p:nvPr/>
        </p:nvSpPr>
        <p:spPr>
          <a:xfrm rot="5400000">
            <a:off x="9805987" y="1558926"/>
            <a:ext cx="479425"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46" name="Rechte verbindingslijn met pijl 45">
            <a:extLst>
              <a:ext uri="{FF2B5EF4-FFF2-40B4-BE49-F238E27FC236}">
                <a16:creationId xmlns:a16="http://schemas.microsoft.com/office/drawing/2014/main" id="{D071C233-3F36-4F30-9AFC-F5158A4DF7FC}"/>
              </a:ext>
            </a:extLst>
          </p:cNvPr>
          <p:cNvCxnSpPr>
            <a:cxnSpLocks noChangeShapeType="1"/>
          </p:cNvCxnSpPr>
          <p:nvPr/>
        </p:nvCxnSpPr>
        <p:spPr bwMode="auto">
          <a:xfrm flipV="1">
            <a:off x="5038725" y="1320800"/>
            <a:ext cx="1503363" cy="1727200"/>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7" name="Rechte verbindingslijn met pijl 46">
            <a:extLst>
              <a:ext uri="{FF2B5EF4-FFF2-40B4-BE49-F238E27FC236}">
                <a16:creationId xmlns:a16="http://schemas.microsoft.com/office/drawing/2014/main" id="{8DFC9904-5C72-4585-AE0D-2C4962461BD5}"/>
              </a:ext>
            </a:extLst>
          </p:cNvPr>
          <p:cNvCxnSpPr>
            <a:cxnSpLocks noChangeShapeType="1"/>
          </p:cNvCxnSpPr>
          <p:nvPr/>
        </p:nvCxnSpPr>
        <p:spPr bwMode="auto">
          <a:xfrm>
            <a:off x="5038725" y="7653338"/>
            <a:ext cx="1490663" cy="1509712"/>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48" name="Rechthoek 47">
            <a:extLst>
              <a:ext uri="{FF2B5EF4-FFF2-40B4-BE49-F238E27FC236}">
                <a16:creationId xmlns:a16="http://schemas.microsoft.com/office/drawing/2014/main" id="{E0A482DA-6F51-415A-BD32-35E7390B48F6}"/>
              </a:ext>
            </a:extLst>
          </p:cNvPr>
          <p:cNvSpPr/>
          <p:nvPr/>
        </p:nvSpPr>
        <p:spPr>
          <a:xfrm rot="5400000">
            <a:off x="9805194" y="8878094"/>
            <a:ext cx="481012"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9" name="Gelijkbenige driehoek 48">
            <a:extLst>
              <a:ext uri="{FF2B5EF4-FFF2-40B4-BE49-F238E27FC236}">
                <a16:creationId xmlns:a16="http://schemas.microsoft.com/office/drawing/2014/main" id="{A0FDA1B5-D8ED-480F-A0DC-9FD50B6E6DCF}"/>
              </a:ext>
            </a:extLst>
          </p:cNvPr>
          <p:cNvSpPr/>
          <p:nvPr/>
        </p:nvSpPr>
        <p:spPr>
          <a:xfrm>
            <a:off x="9571038" y="9717088"/>
            <a:ext cx="933450"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3" name="Tekstvak 75">
            <a:extLst>
              <a:ext uri="{FF2B5EF4-FFF2-40B4-BE49-F238E27FC236}">
                <a16:creationId xmlns:a16="http://schemas.microsoft.com/office/drawing/2014/main" id="{5C15296E-5FED-4C04-B33A-07C639778D43}"/>
              </a:ext>
            </a:extLst>
          </p:cNvPr>
          <p:cNvSpPr txBox="1">
            <a:spLocks noChangeArrowheads="1"/>
          </p:cNvSpPr>
          <p:nvPr/>
        </p:nvSpPr>
        <p:spPr bwMode="auto">
          <a:xfrm>
            <a:off x="436563" y="8501063"/>
            <a:ext cx="8985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nl-NL" sz="10000" b="1"/>
              <a:t>2</a:t>
            </a:r>
          </a:p>
        </p:txBody>
      </p:sp>
      <p:sp>
        <p:nvSpPr>
          <p:cNvPr id="5" name="Text Box 4">
            <a:extLst>
              <a:ext uri="{FF2B5EF4-FFF2-40B4-BE49-F238E27FC236}">
                <a16:creationId xmlns:a16="http://schemas.microsoft.com/office/drawing/2014/main" id="{8ED6BCFD-405A-427E-9DA8-939BD20E070D}"/>
              </a:ext>
            </a:extLst>
          </p:cNvPr>
          <p:cNvSpPr txBox="1">
            <a:spLocks noChangeArrowheads="1"/>
          </p:cNvSpPr>
          <p:nvPr/>
        </p:nvSpPr>
        <p:spPr bwMode="auto">
          <a:xfrm>
            <a:off x="10090150" y="593725"/>
            <a:ext cx="889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3000" b="1" dirty="0"/>
              <a:t>VLEKKENPLAN DAGBESTEDING – RELATIES 2</a:t>
            </a:r>
          </a:p>
        </p:txBody>
      </p:sp>
      <p:sp>
        <p:nvSpPr>
          <p:cNvPr id="62" name="Ovaal 61">
            <a:extLst>
              <a:ext uri="{FF2B5EF4-FFF2-40B4-BE49-F238E27FC236}">
                <a16:creationId xmlns:a16="http://schemas.microsoft.com/office/drawing/2014/main" id="{925BD2AE-6783-40B4-8BFC-B427BC521FD4}"/>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63" name="Rechthoek 62">
            <a:extLst>
              <a:ext uri="{FF2B5EF4-FFF2-40B4-BE49-F238E27FC236}">
                <a16:creationId xmlns:a16="http://schemas.microsoft.com/office/drawing/2014/main" id="{EB0782DB-DD68-481C-BE7B-87AA50886DED}"/>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sp>
        <p:nvSpPr>
          <p:cNvPr id="66" name="Rechthoek 65">
            <a:extLst>
              <a:ext uri="{FF2B5EF4-FFF2-40B4-BE49-F238E27FC236}">
                <a16:creationId xmlns:a16="http://schemas.microsoft.com/office/drawing/2014/main" id="{6C8E65CD-22B1-4045-82EC-2005EF65FA2F}"/>
              </a:ext>
            </a:extLst>
          </p:cNvPr>
          <p:cNvSpPr/>
          <p:nvPr/>
        </p:nvSpPr>
        <p:spPr>
          <a:xfrm>
            <a:off x="13836650" y="1905893"/>
            <a:ext cx="525546" cy="495300"/>
          </a:xfrm>
          <a:prstGeom prst="rect">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67" name="Rechthoek 66">
            <a:extLst>
              <a:ext uri="{FF2B5EF4-FFF2-40B4-BE49-F238E27FC236}">
                <a16:creationId xmlns:a16="http://schemas.microsoft.com/office/drawing/2014/main" id="{DF32FA17-1BD9-4D7D-B4F5-A01E59F50DBD}"/>
              </a:ext>
            </a:extLst>
          </p:cNvPr>
          <p:cNvSpPr/>
          <p:nvPr/>
        </p:nvSpPr>
        <p:spPr>
          <a:xfrm>
            <a:off x="13836650" y="2632968"/>
            <a:ext cx="525546" cy="493713"/>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68" name="Rechthoek 67">
            <a:extLst>
              <a:ext uri="{FF2B5EF4-FFF2-40B4-BE49-F238E27FC236}">
                <a16:creationId xmlns:a16="http://schemas.microsoft.com/office/drawing/2014/main" id="{10FB2640-320D-47CA-A0FD-4BD3339A83E4}"/>
              </a:ext>
            </a:extLst>
          </p:cNvPr>
          <p:cNvSpPr/>
          <p:nvPr/>
        </p:nvSpPr>
        <p:spPr>
          <a:xfrm>
            <a:off x="13836650" y="3358456"/>
            <a:ext cx="525546"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69" name="Text Box 4">
            <a:extLst>
              <a:ext uri="{FF2B5EF4-FFF2-40B4-BE49-F238E27FC236}">
                <a16:creationId xmlns:a16="http://schemas.microsoft.com/office/drawing/2014/main" id="{D531C597-DA85-42FD-A44B-ECED1261ED70}"/>
              </a:ext>
            </a:extLst>
          </p:cNvPr>
          <p:cNvSpPr txBox="1">
            <a:spLocks noChangeArrowheads="1"/>
          </p:cNvSpPr>
          <p:nvPr/>
        </p:nvSpPr>
        <p:spPr bwMode="auto">
          <a:xfrm>
            <a:off x="14427200" y="190589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a:t>
            </a:r>
          </a:p>
        </p:txBody>
      </p:sp>
      <p:sp>
        <p:nvSpPr>
          <p:cNvPr id="70" name="Text Box 4">
            <a:extLst>
              <a:ext uri="{FF2B5EF4-FFF2-40B4-BE49-F238E27FC236}">
                <a16:creationId xmlns:a16="http://schemas.microsoft.com/office/drawing/2014/main" id="{9188054B-CA11-4D58-BAC2-AFFA63F72985}"/>
              </a:ext>
            </a:extLst>
          </p:cNvPr>
          <p:cNvSpPr txBox="1">
            <a:spLocks noChangeArrowheads="1"/>
          </p:cNvSpPr>
          <p:nvPr/>
        </p:nvSpPr>
        <p:spPr bwMode="auto">
          <a:xfrm>
            <a:off x="14427200" y="2632968"/>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ONDERSTEUNENDE RUIMTE</a:t>
            </a:r>
          </a:p>
        </p:txBody>
      </p:sp>
      <p:sp>
        <p:nvSpPr>
          <p:cNvPr id="71" name="Text Box 4">
            <a:extLst>
              <a:ext uri="{FF2B5EF4-FFF2-40B4-BE49-F238E27FC236}">
                <a16:creationId xmlns:a16="http://schemas.microsoft.com/office/drawing/2014/main" id="{2268B98F-C38F-447E-B417-A18B62131A79}"/>
              </a:ext>
            </a:extLst>
          </p:cNvPr>
          <p:cNvSpPr txBox="1">
            <a:spLocks noChangeArrowheads="1"/>
          </p:cNvSpPr>
          <p:nvPr/>
        </p:nvSpPr>
        <p:spPr bwMode="auto">
          <a:xfrm>
            <a:off x="14427200" y="3358456"/>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CIRCULATIERUIMTE</a:t>
            </a:r>
          </a:p>
        </p:txBody>
      </p:sp>
      <p:cxnSp>
        <p:nvCxnSpPr>
          <p:cNvPr id="72" name="Rechte verbindingslijn 71">
            <a:extLst>
              <a:ext uri="{FF2B5EF4-FFF2-40B4-BE49-F238E27FC236}">
                <a16:creationId xmlns:a16="http://schemas.microsoft.com/office/drawing/2014/main" id="{34C59321-8559-43F4-9E0A-267186BF5D78}"/>
              </a:ext>
            </a:extLst>
          </p:cNvPr>
          <p:cNvCxnSpPr>
            <a:cxnSpLocks/>
          </p:cNvCxnSpPr>
          <p:nvPr/>
        </p:nvCxnSpPr>
        <p:spPr>
          <a:xfrm>
            <a:off x="13836650" y="4360168"/>
            <a:ext cx="525546"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6BE9B35F-C480-45E5-BEAB-160E42BF48F6}"/>
              </a:ext>
            </a:extLst>
          </p:cNvPr>
          <p:cNvCxnSpPr>
            <a:cxnSpLocks/>
          </p:cNvCxnSpPr>
          <p:nvPr/>
        </p:nvCxnSpPr>
        <p:spPr>
          <a:xfrm>
            <a:off x="13836650" y="4868168"/>
            <a:ext cx="525546" cy="0"/>
          </a:xfrm>
          <a:prstGeom prst="line">
            <a:avLst/>
          </a:prstGeom>
          <a:ln w="63500">
            <a:solidFill>
              <a:srgbClr val="32AD77"/>
            </a:solidFill>
          </a:ln>
        </p:spPr>
        <p:style>
          <a:lnRef idx="1">
            <a:schemeClr val="accent1"/>
          </a:lnRef>
          <a:fillRef idx="0">
            <a:schemeClr val="accent1"/>
          </a:fillRef>
          <a:effectRef idx="0">
            <a:schemeClr val="accent1"/>
          </a:effectRef>
          <a:fontRef idx="minor">
            <a:schemeClr val="tx1"/>
          </a:fontRef>
        </p:style>
      </p:cxnSp>
      <p:sp>
        <p:nvSpPr>
          <p:cNvPr id="74" name="Text Box 4">
            <a:extLst>
              <a:ext uri="{FF2B5EF4-FFF2-40B4-BE49-F238E27FC236}">
                <a16:creationId xmlns:a16="http://schemas.microsoft.com/office/drawing/2014/main" id="{16890BBF-5962-482C-8098-C9669055E879}"/>
              </a:ext>
            </a:extLst>
          </p:cNvPr>
          <p:cNvSpPr txBox="1">
            <a:spLocks noChangeArrowheads="1"/>
          </p:cNvSpPr>
          <p:nvPr/>
        </p:nvSpPr>
        <p:spPr bwMode="auto">
          <a:xfrm>
            <a:off x="14427200" y="4174917"/>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CLIENT</a:t>
            </a:r>
          </a:p>
        </p:txBody>
      </p:sp>
      <p:sp>
        <p:nvSpPr>
          <p:cNvPr id="75" name="Text Box 4">
            <a:extLst>
              <a:ext uri="{FF2B5EF4-FFF2-40B4-BE49-F238E27FC236}">
                <a16:creationId xmlns:a16="http://schemas.microsoft.com/office/drawing/2014/main" id="{BE2075BD-0089-4418-874F-C5927310CD0F}"/>
              </a:ext>
            </a:extLst>
          </p:cNvPr>
          <p:cNvSpPr txBox="1">
            <a:spLocks noChangeArrowheads="1"/>
          </p:cNvSpPr>
          <p:nvPr/>
        </p:nvSpPr>
        <p:spPr bwMode="auto">
          <a:xfrm>
            <a:off x="14427200" y="4698891"/>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MEDEWERKER</a:t>
            </a:r>
          </a:p>
        </p:txBody>
      </p:sp>
      <p:cxnSp>
        <p:nvCxnSpPr>
          <p:cNvPr id="76" name="Rechte verbindingslijn met pijl 75">
            <a:extLst>
              <a:ext uri="{FF2B5EF4-FFF2-40B4-BE49-F238E27FC236}">
                <a16:creationId xmlns:a16="http://schemas.microsoft.com/office/drawing/2014/main" id="{CDE888E0-A029-42EB-9ED9-EDE588869E6C}"/>
              </a:ext>
            </a:extLst>
          </p:cNvPr>
          <p:cNvCxnSpPr>
            <a:cxnSpLocks noChangeShapeType="1"/>
          </p:cNvCxnSpPr>
          <p:nvPr/>
        </p:nvCxnSpPr>
        <p:spPr bwMode="auto">
          <a:xfrm flipH="1">
            <a:off x="13836650" y="5416550"/>
            <a:ext cx="525547" cy="0"/>
          </a:xfrm>
          <a:prstGeom prst="straightConnector1">
            <a:avLst/>
          </a:prstGeom>
          <a:noFill/>
          <a:ln w="63500" algn="ctr">
            <a:solidFill>
              <a:srgbClr val="FF0000"/>
            </a:solidFill>
            <a:round/>
            <a:headEnd type="none" w="med" len="med"/>
            <a:tailEnd type="none" w="med" len="med"/>
          </a:ln>
          <a:extLst>
            <a:ext uri="{909E8E84-426E-40DD-AFC4-6F175D3DCCD1}">
              <a14:hiddenFill xmlns:a14="http://schemas.microsoft.com/office/drawing/2010/main">
                <a:noFill/>
              </a14:hiddenFill>
            </a:ext>
          </a:extLst>
        </p:spPr>
      </p:cxnSp>
      <p:sp>
        <p:nvSpPr>
          <p:cNvPr id="77" name="Text Box 4">
            <a:extLst>
              <a:ext uri="{FF2B5EF4-FFF2-40B4-BE49-F238E27FC236}">
                <a16:creationId xmlns:a16="http://schemas.microsoft.com/office/drawing/2014/main" id="{B41BD8FB-E231-4FFD-B128-62B772992216}"/>
              </a:ext>
            </a:extLst>
          </p:cNvPr>
          <p:cNvSpPr txBox="1">
            <a:spLocks noChangeArrowheads="1"/>
          </p:cNvSpPr>
          <p:nvPr/>
        </p:nvSpPr>
        <p:spPr bwMode="auto">
          <a:xfrm>
            <a:off x="14427200" y="524727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ZICHT EN CONTACT</a:t>
            </a:r>
          </a:p>
        </p:txBody>
      </p:sp>
    </p:spTree>
    <p:extLst>
      <p:ext uri="{BB962C8B-B14F-4D97-AF65-F5344CB8AC3E}">
        <p14:creationId xmlns:p14="http://schemas.microsoft.com/office/powerpoint/2010/main" val="16000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cTn>
                              </p:par>
                            </p:childTnLst>
                          </p:cTn>
                        </p:par>
                        <p:par>
                          <p:cTn id="87" fill="hold">
                            <p:stCondLst>
                              <p:cond delay="1500"/>
                            </p:stCondLst>
                            <p:childTnLst>
                              <p:par>
                                <p:cTn id="88" presetID="10" presetClass="entr" presetSubtype="0" fill="hold"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cTn>
                              </p:par>
                            </p:childTnLst>
                          </p:cTn>
                        </p:par>
                        <p:par>
                          <p:cTn id="104" fill="hold">
                            <p:stCondLst>
                              <p:cond delay="1500"/>
                            </p:stCondLst>
                            <p:childTnLst>
                              <p:par>
                                <p:cTn id="105" presetID="10" presetClass="entr" presetSubtype="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500"/>
                                        <p:tgtEl>
                                          <p:spTgt spid="4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500"/>
                                        <p:tgtEl>
                                          <p:spTgt spid="4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fade">
                                      <p:cBhvr>
                                        <p:cTn id="132" dur="500"/>
                                        <p:tgtEl>
                                          <p:spTgt spid="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500"/>
                                        <p:tgtEl>
                                          <p:spTgt spid="2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500"/>
                                        <p:tgtEl>
                                          <p:spTgt spid="3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fade">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42" grpId="0" animBg="1"/>
      <p:bldP spid="45" grpId="0" animBg="1"/>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7AFDEAF-165E-4419-9E25-FAD3C3AAC480}"/>
              </a:ext>
            </a:extLst>
          </p:cNvPr>
          <p:cNvSpPr/>
          <p:nvPr/>
        </p:nvSpPr>
        <p:spPr>
          <a:xfrm>
            <a:off x="6364288" y="5051425"/>
            <a:ext cx="2413000" cy="3316288"/>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 name="Rechthoek 2">
            <a:extLst>
              <a:ext uri="{FF2B5EF4-FFF2-40B4-BE49-F238E27FC236}">
                <a16:creationId xmlns:a16="http://schemas.microsoft.com/office/drawing/2014/main" id="{693F1BA9-E0B5-4720-8F06-9F3942E27EEB}"/>
              </a:ext>
            </a:extLst>
          </p:cNvPr>
          <p:cNvSpPr/>
          <p:nvPr/>
        </p:nvSpPr>
        <p:spPr>
          <a:xfrm>
            <a:off x="3375728" y="8394700"/>
            <a:ext cx="8638472"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Text Box 4">
            <a:extLst>
              <a:ext uri="{FF2B5EF4-FFF2-40B4-BE49-F238E27FC236}">
                <a16:creationId xmlns:a16="http://schemas.microsoft.com/office/drawing/2014/main" id="{9E8BAFE6-4491-42B9-98A4-A026824D6928}"/>
              </a:ext>
            </a:extLst>
          </p:cNvPr>
          <p:cNvSpPr txBox="1">
            <a:spLocks noChangeArrowheads="1"/>
          </p:cNvSpPr>
          <p:nvPr/>
        </p:nvSpPr>
        <p:spPr bwMode="auto">
          <a:xfrm>
            <a:off x="10090150" y="593725"/>
            <a:ext cx="8655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3000" b="1" dirty="0"/>
              <a:t>VLEKKENPLAN DAGBESTEDING – RELATIES 3</a:t>
            </a:r>
          </a:p>
        </p:txBody>
      </p:sp>
      <p:sp>
        <p:nvSpPr>
          <p:cNvPr id="5" name="Ovaal 4">
            <a:extLst>
              <a:ext uri="{FF2B5EF4-FFF2-40B4-BE49-F238E27FC236}">
                <a16:creationId xmlns:a16="http://schemas.microsoft.com/office/drawing/2014/main" id="{9E192717-A203-41EE-A772-61F5681B3CD5}"/>
              </a:ext>
            </a:extLst>
          </p:cNvPr>
          <p:cNvSpPr/>
          <p:nvPr/>
        </p:nvSpPr>
        <p:spPr>
          <a:xfrm rot="16200000">
            <a:off x="2512219" y="4517232"/>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Ovaal 5">
            <a:extLst>
              <a:ext uri="{FF2B5EF4-FFF2-40B4-BE49-F238E27FC236}">
                <a16:creationId xmlns:a16="http://schemas.microsoft.com/office/drawing/2014/main" id="{08E09974-9E3E-4B00-9607-FCBE8CA6E511}"/>
              </a:ext>
            </a:extLst>
          </p:cNvPr>
          <p:cNvSpPr/>
          <p:nvPr/>
        </p:nvSpPr>
        <p:spPr>
          <a:xfrm>
            <a:off x="5327650" y="1814513"/>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17" name="Rechte verbindingslijn met pijl 16">
            <a:extLst>
              <a:ext uri="{FF2B5EF4-FFF2-40B4-BE49-F238E27FC236}">
                <a16:creationId xmlns:a16="http://schemas.microsoft.com/office/drawing/2014/main" id="{0C468F62-BF6B-461E-A797-1D57323C232C}"/>
              </a:ext>
            </a:extLst>
          </p:cNvPr>
          <p:cNvCxnSpPr>
            <a:cxnSpLocks noChangeShapeType="1"/>
          </p:cNvCxnSpPr>
          <p:nvPr/>
        </p:nvCxnSpPr>
        <p:spPr bwMode="auto">
          <a:xfrm>
            <a:off x="5338763" y="5932488"/>
            <a:ext cx="4464050" cy="0"/>
          </a:xfrm>
          <a:prstGeom prst="straightConnector1">
            <a:avLst/>
          </a:prstGeom>
          <a:ln w="63500">
            <a:solidFill>
              <a:srgbClr val="32AD7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Boog 18">
            <a:extLst>
              <a:ext uri="{FF2B5EF4-FFF2-40B4-BE49-F238E27FC236}">
                <a16:creationId xmlns:a16="http://schemas.microsoft.com/office/drawing/2014/main" id="{BA7C0441-D0FC-4A6E-954C-4A576326CF16}"/>
              </a:ext>
            </a:extLst>
          </p:cNvPr>
          <p:cNvSpPr/>
          <p:nvPr/>
        </p:nvSpPr>
        <p:spPr>
          <a:xfrm>
            <a:off x="60325" y="6326188"/>
            <a:ext cx="4683125" cy="3052762"/>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20" name="Ovaal 19">
            <a:extLst>
              <a:ext uri="{FF2B5EF4-FFF2-40B4-BE49-F238E27FC236}">
                <a16:creationId xmlns:a16="http://schemas.microsoft.com/office/drawing/2014/main" id="{F2C69F5F-1DD8-43E5-87C3-5EB103F8E9DD}"/>
              </a:ext>
            </a:extLst>
          </p:cNvPr>
          <p:cNvSpPr/>
          <p:nvPr/>
        </p:nvSpPr>
        <p:spPr>
          <a:xfrm rot="16200000">
            <a:off x="8163719" y="4517232"/>
            <a:ext cx="4464050" cy="3236912"/>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22" name="Rechte verbindingslijn met pijl 21">
            <a:extLst>
              <a:ext uri="{FF2B5EF4-FFF2-40B4-BE49-F238E27FC236}">
                <a16:creationId xmlns:a16="http://schemas.microsoft.com/office/drawing/2014/main" id="{A28419A9-C0B3-4509-8549-418C0EE6ED8F}"/>
              </a:ext>
            </a:extLst>
          </p:cNvPr>
          <p:cNvCxnSpPr>
            <a:cxnSpLocks noChangeShapeType="1"/>
          </p:cNvCxnSpPr>
          <p:nvPr/>
        </p:nvCxnSpPr>
        <p:spPr bwMode="auto">
          <a:xfrm flipV="1">
            <a:off x="5038725" y="3605213"/>
            <a:ext cx="1392238" cy="1458912"/>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3" name="Rechte verbindingslijn met pijl 22">
            <a:extLst>
              <a:ext uri="{FF2B5EF4-FFF2-40B4-BE49-F238E27FC236}">
                <a16:creationId xmlns:a16="http://schemas.microsoft.com/office/drawing/2014/main" id="{F32F0B74-C3B6-4BE5-A936-612C79EEA2AA}"/>
              </a:ext>
            </a:extLst>
          </p:cNvPr>
          <p:cNvCxnSpPr>
            <a:cxnSpLocks noChangeShapeType="1"/>
          </p:cNvCxnSpPr>
          <p:nvPr/>
        </p:nvCxnSpPr>
        <p:spPr bwMode="auto">
          <a:xfrm>
            <a:off x="5327650" y="6311900"/>
            <a:ext cx="4464050" cy="0"/>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4" name="Rechte verbindingslijn met pijl 23">
            <a:extLst>
              <a:ext uri="{FF2B5EF4-FFF2-40B4-BE49-F238E27FC236}">
                <a16:creationId xmlns:a16="http://schemas.microsoft.com/office/drawing/2014/main" id="{233873D0-5985-4837-83C0-2A2AD34F4F2C}"/>
              </a:ext>
            </a:extLst>
          </p:cNvPr>
          <p:cNvCxnSpPr>
            <a:cxnSpLocks noChangeShapeType="1"/>
          </p:cNvCxnSpPr>
          <p:nvPr/>
        </p:nvCxnSpPr>
        <p:spPr bwMode="auto">
          <a:xfrm flipH="1" flipV="1">
            <a:off x="8588375" y="3602038"/>
            <a:ext cx="1501775" cy="1457325"/>
          </a:xfrm>
          <a:prstGeom prst="straightConnector1">
            <a:avLst/>
          </a:prstGeom>
          <a:noFill/>
          <a:ln w="63500"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5" name="Boog 24">
            <a:extLst>
              <a:ext uri="{FF2B5EF4-FFF2-40B4-BE49-F238E27FC236}">
                <a16:creationId xmlns:a16="http://schemas.microsoft.com/office/drawing/2014/main" id="{879BAE75-A834-4A6F-AAA2-E1D62F2484DF}"/>
              </a:ext>
            </a:extLst>
          </p:cNvPr>
          <p:cNvSpPr/>
          <p:nvPr/>
        </p:nvSpPr>
        <p:spPr>
          <a:xfrm rot="3673135" flipH="1" flipV="1">
            <a:off x="7578815" y="6815158"/>
            <a:ext cx="4017962" cy="3822700"/>
          </a:xfrm>
          <a:prstGeom prst="arc">
            <a:avLst>
              <a:gd name="adj1" fmla="val 13952055"/>
              <a:gd name="adj2" fmla="val 20570181"/>
            </a:avLst>
          </a:prstGeom>
          <a:ln w="63500">
            <a:solidFill>
              <a:srgbClr val="32AD77"/>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cxnSp>
        <p:nvCxnSpPr>
          <p:cNvPr id="27" name="Rechte verbindingslijn met pijl 26">
            <a:extLst>
              <a:ext uri="{FF2B5EF4-FFF2-40B4-BE49-F238E27FC236}">
                <a16:creationId xmlns:a16="http://schemas.microsoft.com/office/drawing/2014/main" id="{C0D9F047-307E-4089-9264-185B7171BB01}"/>
              </a:ext>
            </a:extLst>
          </p:cNvPr>
          <p:cNvCxnSpPr>
            <a:cxnSpLocks noChangeShapeType="1"/>
          </p:cNvCxnSpPr>
          <p:nvPr/>
        </p:nvCxnSpPr>
        <p:spPr bwMode="auto">
          <a:xfrm flipV="1">
            <a:off x="5359400" y="3898900"/>
            <a:ext cx="1393825" cy="1460500"/>
          </a:xfrm>
          <a:prstGeom prst="straightConnector1">
            <a:avLst/>
          </a:prstGeom>
          <a:noFill/>
          <a:ln w="63500" algn="ctr">
            <a:solidFill>
              <a:srgbClr val="32AD77"/>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8" name="Rechte verbindingslijn met pijl 27">
            <a:extLst>
              <a:ext uri="{FF2B5EF4-FFF2-40B4-BE49-F238E27FC236}">
                <a16:creationId xmlns:a16="http://schemas.microsoft.com/office/drawing/2014/main" id="{4AFD6A4B-66A0-4C16-A179-7A24125D0FF8}"/>
              </a:ext>
            </a:extLst>
          </p:cNvPr>
          <p:cNvCxnSpPr>
            <a:cxnSpLocks noChangeShapeType="1"/>
          </p:cNvCxnSpPr>
          <p:nvPr/>
        </p:nvCxnSpPr>
        <p:spPr bwMode="auto">
          <a:xfrm flipH="1" flipV="1">
            <a:off x="8215313" y="3892550"/>
            <a:ext cx="1501775" cy="1457325"/>
          </a:xfrm>
          <a:prstGeom prst="straightConnector1">
            <a:avLst/>
          </a:prstGeom>
          <a:noFill/>
          <a:ln w="63500" algn="ctr">
            <a:solidFill>
              <a:srgbClr val="32AD77"/>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0" name="Rechte verbindingslijn met pijl 29">
            <a:extLst>
              <a:ext uri="{FF2B5EF4-FFF2-40B4-BE49-F238E27FC236}">
                <a16:creationId xmlns:a16="http://schemas.microsoft.com/office/drawing/2014/main" id="{EBC2E68D-D160-42A5-9509-36418BB35AB1}"/>
              </a:ext>
            </a:extLst>
          </p:cNvPr>
          <p:cNvCxnSpPr>
            <a:cxnSpLocks noChangeShapeType="1"/>
          </p:cNvCxnSpPr>
          <p:nvPr/>
        </p:nvCxnSpPr>
        <p:spPr bwMode="auto">
          <a:xfrm>
            <a:off x="5356225" y="6724650"/>
            <a:ext cx="1671638"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1" name="Rechte verbindingslijn met pijl 30">
            <a:extLst>
              <a:ext uri="{FF2B5EF4-FFF2-40B4-BE49-F238E27FC236}">
                <a16:creationId xmlns:a16="http://schemas.microsoft.com/office/drawing/2014/main" id="{82C034AE-7F3C-4137-8CB5-54AF60EE66C5}"/>
              </a:ext>
            </a:extLst>
          </p:cNvPr>
          <p:cNvCxnSpPr>
            <a:cxnSpLocks noChangeShapeType="1"/>
          </p:cNvCxnSpPr>
          <p:nvPr/>
        </p:nvCxnSpPr>
        <p:spPr bwMode="auto">
          <a:xfrm>
            <a:off x="8139113" y="6724650"/>
            <a:ext cx="1673225" cy="0"/>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2" name="Rechte verbindingslijn met pijl 31">
            <a:extLst>
              <a:ext uri="{FF2B5EF4-FFF2-40B4-BE49-F238E27FC236}">
                <a16:creationId xmlns:a16="http://schemas.microsoft.com/office/drawing/2014/main" id="{C77F5015-92CE-4B1C-B365-4CA843D85737}"/>
              </a:ext>
            </a:extLst>
          </p:cNvPr>
          <p:cNvCxnSpPr>
            <a:cxnSpLocks noChangeShapeType="1"/>
          </p:cNvCxnSpPr>
          <p:nvPr/>
        </p:nvCxnSpPr>
        <p:spPr bwMode="auto">
          <a:xfrm flipV="1">
            <a:off x="7304088" y="3749675"/>
            <a:ext cx="0" cy="1935163"/>
          </a:xfrm>
          <a:prstGeom prst="straightConnector1">
            <a:avLst/>
          </a:prstGeom>
          <a:noFill/>
          <a:ln w="63500" algn="ctr">
            <a:solidFill>
              <a:srgbClr val="7030A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3" name="Rechte verbindingslijn met pijl 32">
            <a:extLst>
              <a:ext uri="{FF2B5EF4-FFF2-40B4-BE49-F238E27FC236}">
                <a16:creationId xmlns:a16="http://schemas.microsoft.com/office/drawing/2014/main" id="{11C5A62C-CBDB-4E44-B575-80CAF01A7E68}"/>
              </a:ext>
            </a:extLst>
          </p:cNvPr>
          <p:cNvCxnSpPr>
            <a:cxnSpLocks noChangeShapeType="1"/>
          </p:cNvCxnSpPr>
          <p:nvPr/>
        </p:nvCxnSpPr>
        <p:spPr bwMode="auto">
          <a:xfrm flipV="1">
            <a:off x="7824788" y="3749675"/>
            <a:ext cx="0" cy="1935163"/>
          </a:xfrm>
          <a:prstGeom prst="straightConnector1">
            <a:avLst/>
          </a:prstGeom>
          <a:noFill/>
          <a:ln w="63500" algn="ctr">
            <a:solidFill>
              <a:srgbClr val="32AD77"/>
            </a:solidFill>
            <a:round/>
            <a:headEnd type="triangle" w="med" len="med"/>
            <a:tailEnd type="triangle" w="med" len="med"/>
          </a:ln>
          <a:extLst>
            <a:ext uri="{909E8E84-426E-40DD-AFC4-6F175D3DCCD1}">
              <a14:hiddenFill xmlns:a14="http://schemas.microsoft.com/office/drawing/2010/main">
                <a:noFill/>
              </a14:hiddenFill>
            </a:ext>
          </a:extLst>
        </p:spPr>
      </p:cxnSp>
      <p:sp>
        <p:nvSpPr>
          <p:cNvPr id="34" name="Tekstvak 37">
            <a:extLst>
              <a:ext uri="{FF2B5EF4-FFF2-40B4-BE49-F238E27FC236}">
                <a16:creationId xmlns:a16="http://schemas.microsoft.com/office/drawing/2014/main" id="{88A01D87-527C-4665-9840-2C636C9173C2}"/>
              </a:ext>
            </a:extLst>
          </p:cNvPr>
          <p:cNvSpPr txBox="1">
            <a:spLocks noChangeArrowheads="1"/>
          </p:cNvSpPr>
          <p:nvPr/>
        </p:nvSpPr>
        <p:spPr bwMode="auto">
          <a:xfrm>
            <a:off x="436563" y="8501063"/>
            <a:ext cx="8985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nl-NL" sz="10000" b="1"/>
              <a:t>3</a:t>
            </a:r>
          </a:p>
        </p:txBody>
      </p:sp>
      <p:sp>
        <p:nvSpPr>
          <p:cNvPr id="35" name="Rechthoek 34">
            <a:extLst>
              <a:ext uri="{FF2B5EF4-FFF2-40B4-BE49-F238E27FC236}">
                <a16:creationId xmlns:a16="http://schemas.microsoft.com/office/drawing/2014/main" id="{965B262C-5AA7-4F10-8DC9-AB55F9D02B54}"/>
              </a:ext>
            </a:extLst>
          </p:cNvPr>
          <p:cNvSpPr/>
          <p:nvPr/>
        </p:nvSpPr>
        <p:spPr>
          <a:xfrm>
            <a:off x="13836650" y="1905893"/>
            <a:ext cx="525546" cy="495300"/>
          </a:xfrm>
          <a:prstGeom prst="rect">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36" name="Rechthoek 35">
            <a:extLst>
              <a:ext uri="{FF2B5EF4-FFF2-40B4-BE49-F238E27FC236}">
                <a16:creationId xmlns:a16="http://schemas.microsoft.com/office/drawing/2014/main" id="{2496A638-1CA9-449C-B8EA-65EAF0E75DF6}"/>
              </a:ext>
            </a:extLst>
          </p:cNvPr>
          <p:cNvSpPr/>
          <p:nvPr/>
        </p:nvSpPr>
        <p:spPr>
          <a:xfrm>
            <a:off x="13836650" y="2632968"/>
            <a:ext cx="525546" cy="493713"/>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37" name="Rechthoek 36">
            <a:extLst>
              <a:ext uri="{FF2B5EF4-FFF2-40B4-BE49-F238E27FC236}">
                <a16:creationId xmlns:a16="http://schemas.microsoft.com/office/drawing/2014/main" id="{F28F50B0-7D24-4C9C-988D-C2D7D85A49FA}"/>
              </a:ext>
            </a:extLst>
          </p:cNvPr>
          <p:cNvSpPr/>
          <p:nvPr/>
        </p:nvSpPr>
        <p:spPr>
          <a:xfrm>
            <a:off x="13836650" y="3358456"/>
            <a:ext cx="525546"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38" name="Text Box 4">
            <a:extLst>
              <a:ext uri="{FF2B5EF4-FFF2-40B4-BE49-F238E27FC236}">
                <a16:creationId xmlns:a16="http://schemas.microsoft.com/office/drawing/2014/main" id="{2D90D976-62D0-4F8B-B2A7-AB570A90ED46}"/>
              </a:ext>
            </a:extLst>
          </p:cNvPr>
          <p:cNvSpPr txBox="1">
            <a:spLocks noChangeArrowheads="1"/>
          </p:cNvSpPr>
          <p:nvPr/>
        </p:nvSpPr>
        <p:spPr bwMode="auto">
          <a:xfrm>
            <a:off x="14427200" y="190589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a:t>
            </a:r>
          </a:p>
        </p:txBody>
      </p:sp>
      <p:sp>
        <p:nvSpPr>
          <p:cNvPr id="39" name="Text Box 4">
            <a:extLst>
              <a:ext uri="{FF2B5EF4-FFF2-40B4-BE49-F238E27FC236}">
                <a16:creationId xmlns:a16="http://schemas.microsoft.com/office/drawing/2014/main" id="{E8B3D6FA-B83B-48D5-9F61-C7457E03BE13}"/>
              </a:ext>
            </a:extLst>
          </p:cNvPr>
          <p:cNvSpPr txBox="1">
            <a:spLocks noChangeArrowheads="1"/>
          </p:cNvSpPr>
          <p:nvPr/>
        </p:nvSpPr>
        <p:spPr bwMode="auto">
          <a:xfrm>
            <a:off x="14427200" y="2632968"/>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ONDERSTEUNENDE RUIMTE</a:t>
            </a:r>
          </a:p>
        </p:txBody>
      </p:sp>
      <p:sp>
        <p:nvSpPr>
          <p:cNvPr id="40" name="Text Box 4">
            <a:extLst>
              <a:ext uri="{FF2B5EF4-FFF2-40B4-BE49-F238E27FC236}">
                <a16:creationId xmlns:a16="http://schemas.microsoft.com/office/drawing/2014/main" id="{BCAAE4BC-036E-4C05-BFF6-8AC91A732E6F}"/>
              </a:ext>
            </a:extLst>
          </p:cNvPr>
          <p:cNvSpPr txBox="1">
            <a:spLocks noChangeArrowheads="1"/>
          </p:cNvSpPr>
          <p:nvPr/>
        </p:nvSpPr>
        <p:spPr bwMode="auto">
          <a:xfrm>
            <a:off x="14427200" y="3358456"/>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CIRCULATIERUIMTE</a:t>
            </a:r>
          </a:p>
        </p:txBody>
      </p:sp>
      <p:cxnSp>
        <p:nvCxnSpPr>
          <p:cNvPr id="41" name="Rechte verbindingslijn 40">
            <a:extLst>
              <a:ext uri="{FF2B5EF4-FFF2-40B4-BE49-F238E27FC236}">
                <a16:creationId xmlns:a16="http://schemas.microsoft.com/office/drawing/2014/main" id="{130AA033-09D8-4D29-AAEB-3D16164A459A}"/>
              </a:ext>
            </a:extLst>
          </p:cNvPr>
          <p:cNvCxnSpPr>
            <a:cxnSpLocks/>
          </p:cNvCxnSpPr>
          <p:nvPr/>
        </p:nvCxnSpPr>
        <p:spPr>
          <a:xfrm>
            <a:off x="13836650" y="4360168"/>
            <a:ext cx="525546"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DDDC040C-7EFF-4B39-9588-F74E5C8A1D9C}"/>
              </a:ext>
            </a:extLst>
          </p:cNvPr>
          <p:cNvCxnSpPr>
            <a:cxnSpLocks/>
          </p:cNvCxnSpPr>
          <p:nvPr/>
        </p:nvCxnSpPr>
        <p:spPr>
          <a:xfrm>
            <a:off x="13836650" y="4868168"/>
            <a:ext cx="525546" cy="0"/>
          </a:xfrm>
          <a:prstGeom prst="line">
            <a:avLst/>
          </a:prstGeom>
          <a:ln w="63500">
            <a:solidFill>
              <a:srgbClr val="32AD77"/>
            </a:solidFill>
          </a:ln>
        </p:spPr>
        <p:style>
          <a:lnRef idx="1">
            <a:schemeClr val="accent1"/>
          </a:lnRef>
          <a:fillRef idx="0">
            <a:schemeClr val="accent1"/>
          </a:fillRef>
          <a:effectRef idx="0">
            <a:schemeClr val="accent1"/>
          </a:effectRef>
          <a:fontRef idx="minor">
            <a:schemeClr val="tx1"/>
          </a:fontRef>
        </p:style>
      </p:cxnSp>
      <p:sp>
        <p:nvSpPr>
          <p:cNvPr id="43" name="Text Box 4">
            <a:extLst>
              <a:ext uri="{FF2B5EF4-FFF2-40B4-BE49-F238E27FC236}">
                <a16:creationId xmlns:a16="http://schemas.microsoft.com/office/drawing/2014/main" id="{964E457B-6575-445E-81EA-1C2E46A816F1}"/>
              </a:ext>
            </a:extLst>
          </p:cNvPr>
          <p:cNvSpPr txBox="1">
            <a:spLocks noChangeArrowheads="1"/>
          </p:cNvSpPr>
          <p:nvPr/>
        </p:nvSpPr>
        <p:spPr bwMode="auto">
          <a:xfrm>
            <a:off x="14427200" y="4174917"/>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CLIENT</a:t>
            </a:r>
          </a:p>
        </p:txBody>
      </p:sp>
      <p:sp>
        <p:nvSpPr>
          <p:cNvPr id="44" name="Text Box 4">
            <a:extLst>
              <a:ext uri="{FF2B5EF4-FFF2-40B4-BE49-F238E27FC236}">
                <a16:creationId xmlns:a16="http://schemas.microsoft.com/office/drawing/2014/main" id="{B98F038D-F3F3-4DBA-AF41-F2F3A35D9425}"/>
              </a:ext>
            </a:extLst>
          </p:cNvPr>
          <p:cNvSpPr txBox="1">
            <a:spLocks noChangeArrowheads="1"/>
          </p:cNvSpPr>
          <p:nvPr/>
        </p:nvSpPr>
        <p:spPr bwMode="auto">
          <a:xfrm>
            <a:off x="14427200" y="4698891"/>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MEDEWERKER</a:t>
            </a:r>
          </a:p>
        </p:txBody>
      </p:sp>
      <p:sp>
        <p:nvSpPr>
          <p:cNvPr id="45" name="Ovaal 44">
            <a:extLst>
              <a:ext uri="{FF2B5EF4-FFF2-40B4-BE49-F238E27FC236}">
                <a16:creationId xmlns:a16="http://schemas.microsoft.com/office/drawing/2014/main" id="{ED563806-3E88-4271-84D8-BE5290294B14}"/>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46" name="Rechthoek 45">
            <a:extLst>
              <a:ext uri="{FF2B5EF4-FFF2-40B4-BE49-F238E27FC236}">
                <a16:creationId xmlns:a16="http://schemas.microsoft.com/office/drawing/2014/main" id="{F87F07B1-9AFA-4625-9118-797B4C22BF76}"/>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cxnSp>
        <p:nvCxnSpPr>
          <p:cNvPr id="47" name="Rechte verbindingslijn met pijl 46">
            <a:extLst>
              <a:ext uri="{FF2B5EF4-FFF2-40B4-BE49-F238E27FC236}">
                <a16:creationId xmlns:a16="http://schemas.microsoft.com/office/drawing/2014/main" id="{3D8C277A-84DA-457A-BA96-8125B7C833A1}"/>
              </a:ext>
            </a:extLst>
          </p:cNvPr>
          <p:cNvCxnSpPr>
            <a:cxnSpLocks noChangeShapeType="1"/>
          </p:cNvCxnSpPr>
          <p:nvPr/>
        </p:nvCxnSpPr>
        <p:spPr bwMode="auto">
          <a:xfrm flipH="1">
            <a:off x="13836650" y="5416550"/>
            <a:ext cx="525547" cy="0"/>
          </a:xfrm>
          <a:prstGeom prst="straightConnector1">
            <a:avLst/>
          </a:prstGeom>
          <a:noFill/>
          <a:ln w="63500" algn="ctr">
            <a:solidFill>
              <a:srgbClr val="FF0000"/>
            </a:solidFill>
            <a:round/>
            <a:headEnd type="none" w="med" len="med"/>
            <a:tailEnd type="none" w="med" len="med"/>
          </a:ln>
          <a:extLst>
            <a:ext uri="{909E8E84-426E-40DD-AFC4-6F175D3DCCD1}">
              <a14:hiddenFill xmlns:a14="http://schemas.microsoft.com/office/drawing/2010/main">
                <a:noFill/>
              </a14:hiddenFill>
            </a:ext>
          </a:extLst>
        </p:spPr>
      </p:cxnSp>
      <p:sp>
        <p:nvSpPr>
          <p:cNvPr id="48" name="Text Box 4">
            <a:extLst>
              <a:ext uri="{FF2B5EF4-FFF2-40B4-BE49-F238E27FC236}">
                <a16:creationId xmlns:a16="http://schemas.microsoft.com/office/drawing/2014/main" id="{946880E3-BDB0-4E35-AB28-1963582EB7EA}"/>
              </a:ext>
            </a:extLst>
          </p:cNvPr>
          <p:cNvSpPr txBox="1">
            <a:spLocks noChangeArrowheads="1"/>
          </p:cNvSpPr>
          <p:nvPr/>
        </p:nvSpPr>
        <p:spPr bwMode="auto">
          <a:xfrm>
            <a:off x="14427200" y="524727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ZICHT EN CONTACT</a:t>
            </a:r>
          </a:p>
        </p:txBody>
      </p:sp>
      <p:sp>
        <p:nvSpPr>
          <p:cNvPr id="50" name="Boog 49">
            <a:extLst>
              <a:ext uri="{FF2B5EF4-FFF2-40B4-BE49-F238E27FC236}">
                <a16:creationId xmlns:a16="http://schemas.microsoft.com/office/drawing/2014/main" id="{85426E66-1673-4DD8-A736-7A0A26515C8A}"/>
              </a:ext>
            </a:extLst>
          </p:cNvPr>
          <p:cNvSpPr/>
          <p:nvPr/>
        </p:nvSpPr>
        <p:spPr>
          <a:xfrm rot="7337808" flipH="1">
            <a:off x="3473955" y="6552655"/>
            <a:ext cx="4069766" cy="4179390"/>
          </a:xfrm>
          <a:prstGeom prst="arc">
            <a:avLst>
              <a:gd name="adj1" fmla="val 13952055"/>
              <a:gd name="adj2" fmla="val 20570181"/>
            </a:avLst>
          </a:prstGeom>
          <a:noFill/>
          <a:ln w="63500" algn="ctr">
            <a:solidFill>
              <a:srgbClr val="7030A0"/>
            </a:solidFill>
            <a:round/>
            <a:headEnd type="none" w="med" len="med"/>
            <a:tailEnd type="triangle" w="med" len="med"/>
          </a:ln>
          <a:extLst>
            <a:ext uri="{909E8E84-426E-40DD-AFC4-6F175D3DCCD1}">
              <a14:hiddenFill xmlns:a14="http://schemas.microsoft.com/office/drawing/2010/main">
                <a:noFill/>
              </a14:hiddenFill>
            </a:ext>
          </a:extLst>
        </p:spPr>
        <p:txBody>
          <a:bodyPr anchor="ctr"/>
          <a:lstStyle/>
          <a:p>
            <a:pPr algn="ctr">
              <a:defRPr/>
            </a:pPr>
            <a:endParaRPr lang="nl-NL"/>
          </a:p>
        </p:txBody>
      </p:sp>
      <p:sp>
        <p:nvSpPr>
          <p:cNvPr id="26" name="Gelijkbenige driehoek 25">
            <a:extLst>
              <a:ext uri="{FF2B5EF4-FFF2-40B4-BE49-F238E27FC236}">
                <a16:creationId xmlns:a16="http://schemas.microsoft.com/office/drawing/2014/main" id="{19B5B12D-B421-448B-83C8-348DA32400D3}"/>
              </a:ext>
            </a:extLst>
          </p:cNvPr>
          <p:cNvSpPr/>
          <p:nvPr/>
        </p:nvSpPr>
        <p:spPr>
          <a:xfrm>
            <a:off x="7169714" y="8947407"/>
            <a:ext cx="933450" cy="6842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1" name="Boog 50">
            <a:extLst>
              <a:ext uri="{FF2B5EF4-FFF2-40B4-BE49-F238E27FC236}">
                <a16:creationId xmlns:a16="http://schemas.microsoft.com/office/drawing/2014/main" id="{CB5E3B12-ED28-47B9-834F-347D11FFFBCC}"/>
              </a:ext>
            </a:extLst>
          </p:cNvPr>
          <p:cNvSpPr/>
          <p:nvPr/>
        </p:nvSpPr>
        <p:spPr>
          <a:xfrm rot="11954994" flipH="1">
            <a:off x="693819" y="2137512"/>
            <a:ext cx="4069766" cy="4179390"/>
          </a:xfrm>
          <a:prstGeom prst="arc">
            <a:avLst>
              <a:gd name="adj1" fmla="val 15009638"/>
              <a:gd name="adj2" fmla="val 20570181"/>
            </a:avLst>
          </a:prstGeom>
          <a:ln w="63500">
            <a:solidFill>
              <a:srgbClr val="32AD77"/>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nchor="ctr"/>
          <a:lstStyle/>
          <a:p>
            <a:pPr algn="ctr"/>
            <a:endParaRPr lang="nl-NL"/>
          </a:p>
        </p:txBody>
      </p:sp>
      <p:sp>
        <p:nvSpPr>
          <p:cNvPr id="29" name="Gelijkbenige driehoek 28">
            <a:extLst>
              <a:ext uri="{FF2B5EF4-FFF2-40B4-BE49-F238E27FC236}">
                <a16:creationId xmlns:a16="http://schemas.microsoft.com/office/drawing/2014/main" id="{2F5B818F-E831-4376-A5D6-03A7BD330656}"/>
              </a:ext>
            </a:extLst>
          </p:cNvPr>
          <p:cNvSpPr/>
          <p:nvPr/>
        </p:nvSpPr>
        <p:spPr>
          <a:xfrm rot="5400000">
            <a:off x="2143919" y="5980907"/>
            <a:ext cx="935037"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2" name="Boog 51">
            <a:extLst>
              <a:ext uri="{FF2B5EF4-FFF2-40B4-BE49-F238E27FC236}">
                <a16:creationId xmlns:a16="http://schemas.microsoft.com/office/drawing/2014/main" id="{09B9E86B-A114-459C-8C31-F34854AB8A2C}"/>
              </a:ext>
            </a:extLst>
          </p:cNvPr>
          <p:cNvSpPr/>
          <p:nvPr/>
        </p:nvSpPr>
        <p:spPr>
          <a:xfrm rot="5826511">
            <a:off x="3800473" y="-741449"/>
            <a:ext cx="4683125" cy="3052762"/>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53" name="Boog 52">
            <a:extLst>
              <a:ext uri="{FF2B5EF4-FFF2-40B4-BE49-F238E27FC236}">
                <a16:creationId xmlns:a16="http://schemas.microsoft.com/office/drawing/2014/main" id="{5BBE69EB-9698-4E73-BE1C-C14E205CC574}"/>
              </a:ext>
            </a:extLst>
          </p:cNvPr>
          <p:cNvSpPr/>
          <p:nvPr/>
        </p:nvSpPr>
        <p:spPr>
          <a:xfrm rot="17343189" flipH="1">
            <a:off x="7679802" y="-932359"/>
            <a:ext cx="4493613" cy="4474952"/>
          </a:xfrm>
          <a:prstGeom prst="arc">
            <a:avLst>
              <a:gd name="adj1" fmla="val 15162853"/>
              <a:gd name="adj2" fmla="val 20570181"/>
            </a:avLst>
          </a:prstGeom>
          <a:ln w="63500">
            <a:solidFill>
              <a:srgbClr val="32AD77"/>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nchor="ctr"/>
          <a:lstStyle/>
          <a:p>
            <a:pPr algn="ctr"/>
            <a:endParaRPr lang="nl-NL"/>
          </a:p>
        </p:txBody>
      </p:sp>
      <p:sp>
        <p:nvSpPr>
          <p:cNvPr id="18" name="Gelijkbenige driehoek 17">
            <a:extLst>
              <a:ext uri="{FF2B5EF4-FFF2-40B4-BE49-F238E27FC236}">
                <a16:creationId xmlns:a16="http://schemas.microsoft.com/office/drawing/2014/main" id="{A64C8C5C-BA94-417D-8DC6-E31D083084DE}"/>
              </a:ext>
            </a:extLst>
          </p:cNvPr>
          <p:cNvSpPr/>
          <p:nvPr/>
        </p:nvSpPr>
        <p:spPr>
          <a:xfrm rot="10800000">
            <a:off x="7207250" y="776288"/>
            <a:ext cx="933450"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6" name="Boog 55">
            <a:extLst>
              <a:ext uri="{FF2B5EF4-FFF2-40B4-BE49-F238E27FC236}">
                <a16:creationId xmlns:a16="http://schemas.microsoft.com/office/drawing/2014/main" id="{D5C961D2-F3F0-47D8-ADC3-99A5CABD0793}"/>
              </a:ext>
            </a:extLst>
          </p:cNvPr>
          <p:cNvSpPr/>
          <p:nvPr/>
        </p:nvSpPr>
        <p:spPr>
          <a:xfrm rot="10628295">
            <a:off x="10725848" y="3352857"/>
            <a:ext cx="4683125" cy="3052762"/>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57" name="Boog 56">
            <a:extLst>
              <a:ext uri="{FF2B5EF4-FFF2-40B4-BE49-F238E27FC236}">
                <a16:creationId xmlns:a16="http://schemas.microsoft.com/office/drawing/2014/main" id="{3F1D1B77-E74B-47F3-B6BB-D8655ED1E254}"/>
              </a:ext>
            </a:extLst>
          </p:cNvPr>
          <p:cNvSpPr/>
          <p:nvPr/>
        </p:nvSpPr>
        <p:spPr>
          <a:xfrm rot="983289" flipH="1">
            <a:off x="10748094" y="6487847"/>
            <a:ext cx="4069766" cy="4179390"/>
          </a:xfrm>
          <a:prstGeom prst="arc">
            <a:avLst>
              <a:gd name="adj1" fmla="val 15009638"/>
              <a:gd name="adj2" fmla="val 20570181"/>
            </a:avLst>
          </a:prstGeom>
          <a:ln w="63500">
            <a:solidFill>
              <a:srgbClr val="32AD77"/>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anchor="ctr"/>
          <a:lstStyle/>
          <a:p>
            <a:pPr algn="ctr"/>
            <a:endParaRPr lang="nl-NL"/>
          </a:p>
        </p:txBody>
      </p:sp>
      <p:sp>
        <p:nvSpPr>
          <p:cNvPr id="21" name="Gelijkbenige driehoek 20">
            <a:extLst>
              <a:ext uri="{FF2B5EF4-FFF2-40B4-BE49-F238E27FC236}">
                <a16:creationId xmlns:a16="http://schemas.microsoft.com/office/drawing/2014/main" id="{37E306AE-4622-4AA8-B4F8-9F6E73E788BC}"/>
              </a:ext>
            </a:extLst>
          </p:cNvPr>
          <p:cNvSpPr/>
          <p:nvPr/>
        </p:nvSpPr>
        <p:spPr>
          <a:xfrm rot="16200000">
            <a:off x="12125325" y="6057901"/>
            <a:ext cx="935037" cy="6842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233418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500"/>
                                        <p:tgtEl>
                                          <p:spTgt spid="31"/>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childTnLst>
                          </p:cTn>
                        </p:par>
                        <p:par>
                          <p:cTn id="109" fill="hold">
                            <p:stCondLst>
                              <p:cond delay="1500"/>
                            </p:stCondLst>
                            <p:childTnLst>
                              <p:par>
                                <p:cTn id="110" presetID="10" presetClass="entr" presetSubtype="0" fill="hold" nodeType="after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20" grpId="0" animBg="1"/>
      <p:bldP spid="26" grpId="0" animBg="1"/>
      <p:bldP spid="29" grpId="0" animBg="1"/>
      <p:bldP spid="1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9805E60-C833-4E8D-95D0-B8847593F2F1}"/>
              </a:ext>
            </a:extLst>
          </p:cNvPr>
          <p:cNvSpPr txBox="1">
            <a:spLocks noChangeArrowheads="1"/>
          </p:cNvSpPr>
          <p:nvPr/>
        </p:nvSpPr>
        <p:spPr bwMode="auto">
          <a:xfrm>
            <a:off x="10090150" y="593725"/>
            <a:ext cx="9197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3000" b="1" dirty="0"/>
              <a:t>VLEKKENPLAN DAGBESTEDING – RELATIES 3a</a:t>
            </a:r>
          </a:p>
        </p:txBody>
      </p:sp>
      <p:sp>
        <p:nvSpPr>
          <p:cNvPr id="13" name="Rechthoek 12">
            <a:extLst>
              <a:ext uri="{FF2B5EF4-FFF2-40B4-BE49-F238E27FC236}">
                <a16:creationId xmlns:a16="http://schemas.microsoft.com/office/drawing/2014/main" id="{B2641663-D500-495B-8CA5-9B3FC6C9E31C}"/>
              </a:ext>
            </a:extLst>
          </p:cNvPr>
          <p:cNvSpPr/>
          <p:nvPr/>
        </p:nvSpPr>
        <p:spPr>
          <a:xfrm>
            <a:off x="4492625" y="4522788"/>
            <a:ext cx="1311275" cy="1800225"/>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Rechthoek 13">
            <a:extLst>
              <a:ext uri="{FF2B5EF4-FFF2-40B4-BE49-F238E27FC236}">
                <a16:creationId xmlns:a16="http://schemas.microsoft.com/office/drawing/2014/main" id="{E4A2B7A8-97B6-4D96-B99C-D3A3E7B09E89}"/>
              </a:ext>
            </a:extLst>
          </p:cNvPr>
          <p:cNvSpPr/>
          <p:nvPr/>
        </p:nvSpPr>
        <p:spPr>
          <a:xfrm>
            <a:off x="3549650" y="6338888"/>
            <a:ext cx="8210550" cy="320675"/>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5" name="Ovaal 14">
            <a:extLst>
              <a:ext uri="{FF2B5EF4-FFF2-40B4-BE49-F238E27FC236}">
                <a16:creationId xmlns:a16="http://schemas.microsoft.com/office/drawing/2014/main" id="{F0326AB2-1947-4F09-9FD5-3D8EBAEC5592}"/>
              </a:ext>
            </a:extLst>
          </p:cNvPr>
          <p:cNvSpPr/>
          <p:nvPr/>
        </p:nvSpPr>
        <p:spPr>
          <a:xfrm rot="16200000">
            <a:off x="2401093" y="4231482"/>
            <a:ext cx="2424113" cy="1758950"/>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6" name="Ovaal 15">
            <a:extLst>
              <a:ext uri="{FF2B5EF4-FFF2-40B4-BE49-F238E27FC236}">
                <a16:creationId xmlns:a16="http://schemas.microsoft.com/office/drawing/2014/main" id="{7A888F30-1C1A-4A84-94BA-E49CD79305BE}"/>
              </a:ext>
            </a:extLst>
          </p:cNvPr>
          <p:cNvSpPr/>
          <p:nvPr/>
        </p:nvSpPr>
        <p:spPr>
          <a:xfrm>
            <a:off x="3930650" y="2763838"/>
            <a:ext cx="2424113" cy="1758950"/>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Ovaal 16">
            <a:extLst>
              <a:ext uri="{FF2B5EF4-FFF2-40B4-BE49-F238E27FC236}">
                <a16:creationId xmlns:a16="http://schemas.microsoft.com/office/drawing/2014/main" id="{A046022A-90B5-4262-A4F7-621BF7336D07}"/>
              </a:ext>
            </a:extLst>
          </p:cNvPr>
          <p:cNvSpPr/>
          <p:nvPr/>
        </p:nvSpPr>
        <p:spPr>
          <a:xfrm rot="16200000">
            <a:off x="5470525" y="4232275"/>
            <a:ext cx="2424113" cy="1757363"/>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Boog 17">
            <a:extLst>
              <a:ext uri="{FF2B5EF4-FFF2-40B4-BE49-F238E27FC236}">
                <a16:creationId xmlns:a16="http://schemas.microsoft.com/office/drawing/2014/main" id="{667F15F2-B8D5-4D70-9170-EBDAD83998EF}"/>
              </a:ext>
            </a:extLst>
          </p:cNvPr>
          <p:cNvSpPr/>
          <p:nvPr/>
        </p:nvSpPr>
        <p:spPr>
          <a:xfrm rot="3894319" flipH="1" flipV="1">
            <a:off x="5130006" y="5472907"/>
            <a:ext cx="2255837" cy="2146300"/>
          </a:xfrm>
          <a:prstGeom prst="arc">
            <a:avLst>
              <a:gd name="adj1" fmla="val 13952055"/>
              <a:gd name="adj2" fmla="val 20570181"/>
            </a:avLst>
          </a:prstGeom>
          <a:ln w="63500">
            <a:solidFill>
              <a:srgbClr val="32AD77"/>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19" name="Boog 18">
            <a:extLst>
              <a:ext uri="{FF2B5EF4-FFF2-40B4-BE49-F238E27FC236}">
                <a16:creationId xmlns:a16="http://schemas.microsoft.com/office/drawing/2014/main" id="{10356B01-26D1-4300-ABB6-1BC2EBC264C5}"/>
              </a:ext>
            </a:extLst>
          </p:cNvPr>
          <p:cNvSpPr/>
          <p:nvPr/>
        </p:nvSpPr>
        <p:spPr>
          <a:xfrm rot="6708045" flipH="1">
            <a:off x="2940844" y="5517356"/>
            <a:ext cx="2174875" cy="2112963"/>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20" name="Gelijkbenige driehoek 19">
            <a:extLst>
              <a:ext uri="{FF2B5EF4-FFF2-40B4-BE49-F238E27FC236}">
                <a16:creationId xmlns:a16="http://schemas.microsoft.com/office/drawing/2014/main" id="{716D8219-2701-42BE-AFC8-6D171E3F3C67}"/>
              </a:ext>
            </a:extLst>
          </p:cNvPr>
          <p:cNvSpPr/>
          <p:nvPr/>
        </p:nvSpPr>
        <p:spPr>
          <a:xfrm>
            <a:off x="4889500" y="7467906"/>
            <a:ext cx="506413" cy="37147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1" name="Rechthoek 20">
            <a:extLst>
              <a:ext uri="{FF2B5EF4-FFF2-40B4-BE49-F238E27FC236}">
                <a16:creationId xmlns:a16="http://schemas.microsoft.com/office/drawing/2014/main" id="{C421E4B5-87B9-499E-B558-FAA3195FABB5}"/>
              </a:ext>
            </a:extLst>
          </p:cNvPr>
          <p:cNvSpPr/>
          <p:nvPr/>
        </p:nvSpPr>
        <p:spPr>
          <a:xfrm>
            <a:off x="9321800" y="4522788"/>
            <a:ext cx="1309688" cy="1800225"/>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2" name="Ovaal 21">
            <a:extLst>
              <a:ext uri="{FF2B5EF4-FFF2-40B4-BE49-F238E27FC236}">
                <a16:creationId xmlns:a16="http://schemas.microsoft.com/office/drawing/2014/main" id="{485C69A0-7FB4-47D9-879F-B9BAEBB39AE7}"/>
              </a:ext>
            </a:extLst>
          </p:cNvPr>
          <p:cNvSpPr/>
          <p:nvPr/>
        </p:nvSpPr>
        <p:spPr>
          <a:xfrm rot="16200000">
            <a:off x="7228681" y="4231482"/>
            <a:ext cx="2424113" cy="1758950"/>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3" name="Ovaal 22">
            <a:extLst>
              <a:ext uri="{FF2B5EF4-FFF2-40B4-BE49-F238E27FC236}">
                <a16:creationId xmlns:a16="http://schemas.microsoft.com/office/drawing/2014/main" id="{A73DC64A-D204-49CE-AAB4-CC00452787CF}"/>
              </a:ext>
            </a:extLst>
          </p:cNvPr>
          <p:cNvSpPr/>
          <p:nvPr/>
        </p:nvSpPr>
        <p:spPr>
          <a:xfrm>
            <a:off x="8758238" y="2763838"/>
            <a:ext cx="2424112" cy="1758950"/>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4" name="Ovaal 23">
            <a:extLst>
              <a:ext uri="{FF2B5EF4-FFF2-40B4-BE49-F238E27FC236}">
                <a16:creationId xmlns:a16="http://schemas.microsoft.com/office/drawing/2014/main" id="{40D44302-2330-4A4D-8987-B4FA2619AAF8}"/>
              </a:ext>
            </a:extLst>
          </p:cNvPr>
          <p:cNvSpPr/>
          <p:nvPr/>
        </p:nvSpPr>
        <p:spPr>
          <a:xfrm rot="16200000">
            <a:off x="10298906" y="4231482"/>
            <a:ext cx="2424113" cy="1758950"/>
          </a:xfrm>
          <a:prstGeom prst="ellipse">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5" name="Rechthoek 24">
            <a:extLst>
              <a:ext uri="{FF2B5EF4-FFF2-40B4-BE49-F238E27FC236}">
                <a16:creationId xmlns:a16="http://schemas.microsoft.com/office/drawing/2014/main" id="{0F5B8B11-18AF-44F2-92A2-F198DFFB329F}"/>
              </a:ext>
            </a:extLst>
          </p:cNvPr>
          <p:cNvSpPr/>
          <p:nvPr/>
        </p:nvSpPr>
        <p:spPr>
          <a:xfrm>
            <a:off x="5803900" y="6673850"/>
            <a:ext cx="3516313" cy="903288"/>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6" name="Rechthoek 25">
            <a:extLst>
              <a:ext uri="{FF2B5EF4-FFF2-40B4-BE49-F238E27FC236}">
                <a16:creationId xmlns:a16="http://schemas.microsoft.com/office/drawing/2014/main" id="{68E4AF66-FDEF-44F7-90BF-9E716E85E5BD}"/>
              </a:ext>
            </a:extLst>
          </p:cNvPr>
          <p:cNvSpPr/>
          <p:nvPr/>
        </p:nvSpPr>
        <p:spPr>
          <a:xfrm>
            <a:off x="10661650" y="6673850"/>
            <a:ext cx="1098550" cy="903288"/>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7" name="Rechthoek 26">
            <a:extLst>
              <a:ext uri="{FF2B5EF4-FFF2-40B4-BE49-F238E27FC236}">
                <a16:creationId xmlns:a16="http://schemas.microsoft.com/office/drawing/2014/main" id="{448F3A43-154F-43E7-89E3-910977D10602}"/>
              </a:ext>
            </a:extLst>
          </p:cNvPr>
          <p:cNvSpPr/>
          <p:nvPr/>
        </p:nvSpPr>
        <p:spPr>
          <a:xfrm>
            <a:off x="3551238" y="6673850"/>
            <a:ext cx="941387" cy="903288"/>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32" name="Tekstvak 35">
            <a:extLst>
              <a:ext uri="{FF2B5EF4-FFF2-40B4-BE49-F238E27FC236}">
                <a16:creationId xmlns:a16="http://schemas.microsoft.com/office/drawing/2014/main" id="{2567B261-9F71-41DB-A42B-E3AA5840FC55}"/>
              </a:ext>
            </a:extLst>
          </p:cNvPr>
          <p:cNvSpPr txBox="1">
            <a:spLocks noChangeArrowheads="1"/>
          </p:cNvSpPr>
          <p:nvPr/>
        </p:nvSpPr>
        <p:spPr bwMode="auto">
          <a:xfrm>
            <a:off x="436563" y="8501063"/>
            <a:ext cx="16113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ltLang="nl-NL" sz="10000" b="1"/>
              <a:t>3a</a:t>
            </a:r>
          </a:p>
        </p:txBody>
      </p:sp>
      <p:sp>
        <p:nvSpPr>
          <p:cNvPr id="33" name="Ovaal 32">
            <a:extLst>
              <a:ext uri="{FF2B5EF4-FFF2-40B4-BE49-F238E27FC236}">
                <a16:creationId xmlns:a16="http://schemas.microsoft.com/office/drawing/2014/main" id="{392F7731-C0A5-471A-BD34-E51A4C4FE56D}"/>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34" name="Rechthoek 33">
            <a:extLst>
              <a:ext uri="{FF2B5EF4-FFF2-40B4-BE49-F238E27FC236}">
                <a16:creationId xmlns:a16="http://schemas.microsoft.com/office/drawing/2014/main" id="{7D71F568-FE56-4D99-A299-E4EE8ED01E4A}"/>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sp>
        <p:nvSpPr>
          <p:cNvPr id="47" name="Boog 46">
            <a:extLst>
              <a:ext uri="{FF2B5EF4-FFF2-40B4-BE49-F238E27FC236}">
                <a16:creationId xmlns:a16="http://schemas.microsoft.com/office/drawing/2014/main" id="{1ADD7C6B-AADB-4168-B362-63BD1A508733}"/>
              </a:ext>
            </a:extLst>
          </p:cNvPr>
          <p:cNvSpPr/>
          <p:nvPr/>
        </p:nvSpPr>
        <p:spPr>
          <a:xfrm rot="3894319" flipH="1" flipV="1">
            <a:off x="9991904" y="5472907"/>
            <a:ext cx="2255837" cy="2146300"/>
          </a:xfrm>
          <a:prstGeom prst="arc">
            <a:avLst>
              <a:gd name="adj1" fmla="val 13952055"/>
              <a:gd name="adj2" fmla="val 20570181"/>
            </a:avLst>
          </a:prstGeom>
          <a:ln w="63500">
            <a:solidFill>
              <a:srgbClr val="32AD77"/>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48" name="Boog 47">
            <a:extLst>
              <a:ext uri="{FF2B5EF4-FFF2-40B4-BE49-F238E27FC236}">
                <a16:creationId xmlns:a16="http://schemas.microsoft.com/office/drawing/2014/main" id="{36FC13C9-A86F-4458-8CA7-278510B0E618}"/>
              </a:ext>
            </a:extLst>
          </p:cNvPr>
          <p:cNvSpPr/>
          <p:nvPr/>
        </p:nvSpPr>
        <p:spPr>
          <a:xfrm rot="6708045" flipH="1">
            <a:off x="7802742" y="5517356"/>
            <a:ext cx="2174875" cy="2112963"/>
          </a:xfrm>
          <a:prstGeom prst="arc">
            <a:avLst>
              <a:gd name="adj1" fmla="val 13952055"/>
              <a:gd name="adj2" fmla="val 2057018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NL"/>
          </a:p>
        </p:txBody>
      </p:sp>
      <p:sp>
        <p:nvSpPr>
          <p:cNvPr id="49" name="Gelijkbenige driehoek 48">
            <a:extLst>
              <a:ext uri="{FF2B5EF4-FFF2-40B4-BE49-F238E27FC236}">
                <a16:creationId xmlns:a16="http://schemas.microsoft.com/office/drawing/2014/main" id="{513B23CF-518F-49C2-9125-7B244C07DD86}"/>
              </a:ext>
            </a:extLst>
          </p:cNvPr>
          <p:cNvSpPr/>
          <p:nvPr/>
        </p:nvSpPr>
        <p:spPr>
          <a:xfrm>
            <a:off x="9751398" y="7468988"/>
            <a:ext cx="506413" cy="37147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0" name="Rechthoek 49">
            <a:extLst>
              <a:ext uri="{FF2B5EF4-FFF2-40B4-BE49-F238E27FC236}">
                <a16:creationId xmlns:a16="http://schemas.microsoft.com/office/drawing/2014/main" id="{AF348237-101F-4439-A2AD-EEEE2533EE9B}"/>
              </a:ext>
            </a:extLst>
          </p:cNvPr>
          <p:cNvSpPr/>
          <p:nvPr/>
        </p:nvSpPr>
        <p:spPr>
          <a:xfrm>
            <a:off x="13836650" y="1905893"/>
            <a:ext cx="525546" cy="495300"/>
          </a:xfrm>
          <a:prstGeom prst="rect">
            <a:avLst/>
          </a:prstGeom>
          <a:solidFill>
            <a:srgbClr val="FF9966">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51" name="Rechthoek 50">
            <a:extLst>
              <a:ext uri="{FF2B5EF4-FFF2-40B4-BE49-F238E27FC236}">
                <a16:creationId xmlns:a16="http://schemas.microsoft.com/office/drawing/2014/main" id="{269AA4C0-48C2-4E7F-AA52-57B36CBCE33D}"/>
              </a:ext>
            </a:extLst>
          </p:cNvPr>
          <p:cNvSpPr/>
          <p:nvPr/>
        </p:nvSpPr>
        <p:spPr>
          <a:xfrm>
            <a:off x="13836650" y="2632968"/>
            <a:ext cx="525546" cy="493713"/>
          </a:xfrm>
          <a:prstGeom prst="rect">
            <a:avLst/>
          </a:prstGeom>
          <a:solidFill>
            <a:srgbClr val="C0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52" name="Rechthoek 51">
            <a:extLst>
              <a:ext uri="{FF2B5EF4-FFF2-40B4-BE49-F238E27FC236}">
                <a16:creationId xmlns:a16="http://schemas.microsoft.com/office/drawing/2014/main" id="{16707E66-981E-4BAD-B2A1-42002663254C}"/>
              </a:ext>
            </a:extLst>
          </p:cNvPr>
          <p:cNvSpPr/>
          <p:nvPr/>
        </p:nvSpPr>
        <p:spPr>
          <a:xfrm>
            <a:off x="13836650" y="3358456"/>
            <a:ext cx="525546" cy="495300"/>
          </a:xfrm>
          <a:prstGeom prst="rect">
            <a:avLst/>
          </a:prstGeom>
          <a:solidFill>
            <a:schemeClr val="tx1">
              <a:lumMod val="65000"/>
              <a:lumOff val="3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2200"/>
          </a:p>
        </p:txBody>
      </p:sp>
      <p:sp>
        <p:nvSpPr>
          <p:cNvPr id="53" name="Text Box 4">
            <a:extLst>
              <a:ext uri="{FF2B5EF4-FFF2-40B4-BE49-F238E27FC236}">
                <a16:creationId xmlns:a16="http://schemas.microsoft.com/office/drawing/2014/main" id="{BF03ECBA-E422-43D9-8D37-0C20EC5258B9}"/>
              </a:ext>
            </a:extLst>
          </p:cNvPr>
          <p:cNvSpPr txBox="1">
            <a:spLocks noChangeArrowheads="1"/>
          </p:cNvSpPr>
          <p:nvPr/>
        </p:nvSpPr>
        <p:spPr bwMode="auto">
          <a:xfrm>
            <a:off x="14427200" y="190589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a:t>
            </a:r>
          </a:p>
        </p:txBody>
      </p:sp>
      <p:sp>
        <p:nvSpPr>
          <p:cNvPr id="54" name="Text Box 4">
            <a:extLst>
              <a:ext uri="{FF2B5EF4-FFF2-40B4-BE49-F238E27FC236}">
                <a16:creationId xmlns:a16="http://schemas.microsoft.com/office/drawing/2014/main" id="{BC972088-10DF-41ED-9905-419E68DA84E0}"/>
              </a:ext>
            </a:extLst>
          </p:cNvPr>
          <p:cNvSpPr txBox="1">
            <a:spLocks noChangeArrowheads="1"/>
          </p:cNvSpPr>
          <p:nvPr/>
        </p:nvSpPr>
        <p:spPr bwMode="auto">
          <a:xfrm>
            <a:off x="14427200" y="2632968"/>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ONDERSTEUNENDE RUIMTE</a:t>
            </a:r>
          </a:p>
        </p:txBody>
      </p:sp>
      <p:sp>
        <p:nvSpPr>
          <p:cNvPr id="55" name="Text Box 4">
            <a:extLst>
              <a:ext uri="{FF2B5EF4-FFF2-40B4-BE49-F238E27FC236}">
                <a16:creationId xmlns:a16="http://schemas.microsoft.com/office/drawing/2014/main" id="{9482791F-7F8C-4F1F-AEC3-B128A30B8666}"/>
              </a:ext>
            </a:extLst>
          </p:cNvPr>
          <p:cNvSpPr txBox="1">
            <a:spLocks noChangeArrowheads="1"/>
          </p:cNvSpPr>
          <p:nvPr/>
        </p:nvSpPr>
        <p:spPr bwMode="auto">
          <a:xfrm>
            <a:off x="14427200" y="3358456"/>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CIRCULATIERUIMTE</a:t>
            </a:r>
          </a:p>
        </p:txBody>
      </p:sp>
      <p:cxnSp>
        <p:nvCxnSpPr>
          <p:cNvPr id="56" name="Rechte verbindingslijn 55">
            <a:extLst>
              <a:ext uri="{FF2B5EF4-FFF2-40B4-BE49-F238E27FC236}">
                <a16:creationId xmlns:a16="http://schemas.microsoft.com/office/drawing/2014/main" id="{32106122-1888-43A6-93DC-CE7F00B712D8}"/>
              </a:ext>
            </a:extLst>
          </p:cNvPr>
          <p:cNvCxnSpPr>
            <a:cxnSpLocks/>
          </p:cNvCxnSpPr>
          <p:nvPr/>
        </p:nvCxnSpPr>
        <p:spPr>
          <a:xfrm>
            <a:off x="13836650" y="4360168"/>
            <a:ext cx="525546"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AD312DE2-20CD-4B58-A28C-E16D8E627958}"/>
              </a:ext>
            </a:extLst>
          </p:cNvPr>
          <p:cNvCxnSpPr>
            <a:cxnSpLocks/>
          </p:cNvCxnSpPr>
          <p:nvPr/>
        </p:nvCxnSpPr>
        <p:spPr>
          <a:xfrm>
            <a:off x="13836650" y="4868168"/>
            <a:ext cx="525546" cy="0"/>
          </a:xfrm>
          <a:prstGeom prst="line">
            <a:avLst/>
          </a:prstGeom>
          <a:ln w="63500">
            <a:solidFill>
              <a:srgbClr val="32AD77"/>
            </a:solidFill>
          </a:ln>
        </p:spPr>
        <p:style>
          <a:lnRef idx="1">
            <a:schemeClr val="accent1"/>
          </a:lnRef>
          <a:fillRef idx="0">
            <a:schemeClr val="accent1"/>
          </a:fillRef>
          <a:effectRef idx="0">
            <a:schemeClr val="accent1"/>
          </a:effectRef>
          <a:fontRef idx="minor">
            <a:schemeClr val="tx1"/>
          </a:fontRef>
        </p:style>
      </p:cxnSp>
      <p:sp>
        <p:nvSpPr>
          <p:cNvPr id="58" name="Text Box 4">
            <a:extLst>
              <a:ext uri="{FF2B5EF4-FFF2-40B4-BE49-F238E27FC236}">
                <a16:creationId xmlns:a16="http://schemas.microsoft.com/office/drawing/2014/main" id="{2E1EF4B6-53EF-41D8-928A-9CA315D27079}"/>
              </a:ext>
            </a:extLst>
          </p:cNvPr>
          <p:cNvSpPr txBox="1">
            <a:spLocks noChangeArrowheads="1"/>
          </p:cNvSpPr>
          <p:nvPr/>
        </p:nvSpPr>
        <p:spPr bwMode="auto">
          <a:xfrm>
            <a:off x="14427200" y="4174917"/>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CLIENT</a:t>
            </a:r>
          </a:p>
        </p:txBody>
      </p:sp>
      <p:sp>
        <p:nvSpPr>
          <p:cNvPr id="59" name="Text Box 4">
            <a:extLst>
              <a:ext uri="{FF2B5EF4-FFF2-40B4-BE49-F238E27FC236}">
                <a16:creationId xmlns:a16="http://schemas.microsoft.com/office/drawing/2014/main" id="{04684542-85E0-4A86-B1B0-C34F384A3B5D}"/>
              </a:ext>
            </a:extLst>
          </p:cNvPr>
          <p:cNvSpPr txBox="1">
            <a:spLocks noChangeArrowheads="1"/>
          </p:cNvSpPr>
          <p:nvPr/>
        </p:nvSpPr>
        <p:spPr bwMode="auto">
          <a:xfrm>
            <a:off x="14427200" y="4698891"/>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MEDEWERKER</a:t>
            </a:r>
          </a:p>
        </p:txBody>
      </p:sp>
      <p:cxnSp>
        <p:nvCxnSpPr>
          <p:cNvPr id="60" name="Rechte verbindingslijn met pijl 59">
            <a:extLst>
              <a:ext uri="{FF2B5EF4-FFF2-40B4-BE49-F238E27FC236}">
                <a16:creationId xmlns:a16="http://schemas.microsoft.com/office/drawing/2014/main" id="{6CBF5667-B73C-44B7-B0ED-3EBC5253314D}"/>
              </a:ext>
            </a:extLst>
          </p:cNvPr>
          <p:cNvCxnSpPr>
            <a:cxnSpLocks noChangeShapeType="1"/>
          </p:cNvCxnSpPr>
          <p:nvPr/>
        </p:nvCxnSpPr>
        <p:spPr bwMode="auto">
          <a:xfrm flipH="1">
            <a:off x="13836650" y="5416550"/>
            <a:ext cx="525547" cy="0"/>
          </a:xfrm>
          <a:prstGeom prst="straightConnector1">
            <a:avLst/>
          </a:prstGeom>
          <a:noFill/>
          <a:ln w="63500" algn="ctr">
            <a:solidFill>
              <a:srgbClr val="FF0000"/>
            </a:solidFill>
            <a:round/>
            <a:headEnd type="none" w="med" len="med"/>
            <a:tailEnd type="none" w="med" len="med"/>
          </a:ln>
          <a:extLst>
            <a:ext uri="{909E8E84-426E-40DD-AFC4-6F175D3DCCD1}">
              <a14:hiddenFill xmlns:a14="http://schemas.microsoft.com/office/drawing/2010/main">
                <a:noFill/>
              </a14:hiddenFill>
            </a:ext>
          </a:extLst>
        </p:spPr>
      </p:cxnSp>
      <p:sp>
        <p:nvSpPr>
          <p:cNvPr id="61" name="Text Box 4">
            <a:extLst>
              <a:ext uri="{FF2B5EF4-FFF2-40B4-BE49-F238E27FC236}">
                <a16:creationId xmlns:a16="http://schemas.microsoft.com/office/drawing/2014/main" id="{C2A2F6B1-967A-4352-B666-D18BD27EAAEB}"/>
              </a:ext>
            </a:extLst>
          </p:cNvPr>
          <p:cNvSpPr txBox="1">
            <a:spLocks noChangeArrowheads="1"/>
          </p:cNvSpPr>
          <p:nvPr/>
        </p:nvSpPr>
        <p:spPr bwMode="auto">
          <a:xfrm>
            <a:off x="14427200" y="5247273"/>
            <a:ext cx="4110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ZICHT EN CONTACT</a:t>
            </a:r>
          </a:p>
        </p:txBody>
      </p:sp>
    </p:spTree>
    <p:extLst>
      <p:ext uri="{BB962C8B-B14F-4D97-AF65-F5344CB8AC3E}">
        <p14:creationId xmlns:p14="http://schemas.microsoft.com/office/powerpoint/2010/main" val="247250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B159B4A-460B-4926-9391-571594B3096F}"/>
              </a:ext>
            </a:extLst>
          </p:cNvPr>
          <p:cNvPicPr>
            <a:picLocks noChangeAspect="1"/>
          </p:cNvPicPr>
          <p:nvPr/>
        </p:nvPicPr>
        <p:blipFill>
          <a:blip r:embed="rId2">
            <a:extLst>
              <a:ext uri="{28A0092B-C50C-407E-A947-70E740481C1C}">
                <a14:useLocalDpi xmlns:a14="http://schemas.microsoft.com/office/drawing/2010/main" val="0"/>
              </a:ext>
            </a:extLst>
          </a:blip>
          <a:srcRect l="23596" t="15817" r="29362" b="8945"/>
          <a:stretch>
            <a:fillRect/>
          </a:stretch>
        </p:blipFill>
        <p:spPr bwMode="auto">
          <a:xfrm>
            <a:off x="574675" y="593725"/>
            <a:ext cx="9217025"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AC5A5054-18FD-4CB0-8AD2-B1AB65B33584}"/>
              </a:ext>
            </a:extLst>
          </p:cNvPr>
          <p:cNvSpPr>
            <a:spLocks noChangeAspect="1" noChangeArrowheads="1"/>
          </p:cNvSpPr>
          <p:nvPr/>
        </p:nvSpPr>
        <p:spPr bwMode="auto">
          <a:xfrm>
            <a:off x="5038725" y="5057775"/>
            <a:ext cx="288925" cy="288925"/>
          </a:xfrm>
          <a:prstGeom prst="rect">
            <a:avLst/>
          </a:prstGeom>
          <a:solidFill>
            <a:srgbClr val="BDF02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5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200">
                <a:solidFill>
                  <a:schemeClr val="tx1"/>
                </a:solidFill>
                <a:latin typeface="Times New Roman" panose="02020603050405020304" pitchFamily="18" charset="0"/>
              </a:defRPr>
            </a:lvl4pPr>
            <a:lvl5pPr marL="2057400" indent="-22860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just">
              <a:spcBef>
                <a:spcPct val="0"/>
              </a:spcBef>
              <a:buFontTx/>
              <a:buNone/>
              <a:defRPr/>
            </a:pPr>
            <a:endParaRPr lang="en-US" altLang="nl-NL" sz="1697">
              <a:latin typeface="Arial" panose="020B0604020202020204" pitchFamily="34" charset="0"/>
            </a:endParaRPr>
          </a:p>
        </p:txBody>
      </p:sp>
      <p:sp>
        <p:nvSpPr>
          <p:cNvPr id="4" name="Tekstvak 26">
            <a:extLst>
              <a:ext uri="{FF2B5EF4-FFF2-40B4-BE49-F238E27FC236}">
                <a16:creationId xmlns:a16="http://schemas.microsoft.com/office/drawing/2014/main" id="{E08B4ED2-967B-4D0D-AFE5-44F42331A333}"/>
              </a:ext>
            </a:extLst>
          </p:cNvPr>
          <p:cNvSpPr txBox="1">
            <a:spLocks noChangeArrowheads="1"/>
          </p:cNvSpPr>
          <p:nvPr/>
        </p:nvSpPr>
        <p:spPr bwMode="auto">
          <a:xfrm>
            <a:off x="8612188" y="881063"/>
            <a:ext cx="9650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5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200">
                <a:solidFill>
                  <a:schemeClr val="tx1"/>
                </a:solidFill>
                <a:latin typeface="Times New Roman" panose="02020603050405020304" pitchFamily="18" charset="0"/>
              </a:defRPr>
            </a:lvl4pPr>
            <a:lvl5pPr marL="2057400" indent="-22860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r">
              <a:spcBef>
                <a:spcPct val="0"/>
              </a:spcBef>
              <a:buFontTx/>
              <a:buNone/>
              <a:defRPr/>
            </a:pPr>
            <a:r>
              <a:rPr lang="nl-NL" altLang="nl-NL" sz="3000" b="1" dirty="0">
                <a:latin typeface="Arial" panose="020B0604020202020204" pitchFamily="34" charset="0"/>
              </a:rPr>
              <a:t>ONTWERPSTUDIE DE WINCKELSTEEGH</a:t>
            </a:r>
          </a:p>
        </p:txBody>
      </p:sp>
      <p:sp>
        <p:nvSpPr>
          <p:cNvPr id="6" name="Ovaal 5">
            <a:extLst>
              <a:ext uri="{FF2B5EF4-FFF2-40B4-BE49-F238E27FC236}">
                <a16:creationId xmlns:a16="http://schemas.microsoft.com/office/drawing/2014/main" id="{06F68D97-A3F2-4984-9D69-2B19E63A1F28}"/>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V</a:t>
            </a:r>
            <a:r>
              <a:rPr lang="nl-NL" sz="5000" b="1" dirty="0">
                <a:solidFill>
                  <a:schemeClr val="tx1"/>
                </a:solidFill>
                <a:latin typeface="Arial" panose="020B0604020202020204" pitchFamily="34" charset="0"/>
              </a:rPr>
              <a:t>O</a:t>
            </a:r>
          </a:p>
        </p:txBody>
      </p:sp>
      <p:sp>
        <p:nvSpPr>
          <p:cNvPr id="7" name="Rechthoek 6">
            <a:extLst>
              <a:ext uri="{FF2B5EF4-FFF2-40B4-BE49-F238E27FC236}">
                <a16:creationId xmlns:a16="http://schemas.microsoft.com/office/drawing/2014/main" id="{1DC44B0B-C54B-4C75-8046-FFD85464F8C3}"/>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ONTWERP</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0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rije vorm 24">
            <a:extLst>
              <a:ext uri="{FF2B5EF4-FFF2-40B4-BE49-F238E27FC236}">
                <a16:creationId xmlns:a16="http://schemas.microsoft.com/office/drawing/2014/main" id="{D90F1277-227A-4894-B2D0-3DEB0B57F26C}"/>
              </a:ext>
            </a:extLst>
          </p:cNvPr>
          <p:cNvSpPr/>
          <p:nvPr/>
        </p:nvSpPr>
        <p:spPr>
          <a:xfrm>
            <a:off x="904875" y="771525"/>
            <a:ext cx="13230225" cy="8515350"/>
          </a:xfrm>
          <a:custGeom>
            <a:avLst/>
            <a:gdLst>
              <a:gd name="connsiteX0" fmla="*/ 0 w 13230225"/>
              <a:gd name="connsiteY0" fmla="*/ 0 h 8515350"/>
              <a:gd name="connsiteX1" fmla="*/ 4448175 w 13230225"/>
              <a:gd name="connsiteY1" fmla="*/ 0 h 8515350"/>
              <a:gd name="connsiteX2" fmla="*/ 4448175 w 13230225"/>
              <a:gd name="connsiteY2" fmla="*/ 2257425 h 8515350"/>
              <a:gd name="connsiteX3" fmla="*/ 12287250 w 13230225"/>
              <a:gd name="connsiteY3" fmla="*/ 2257425 h 8515350"/>
              <a:gd name="connsiteX4" fmla="*/ 12287250 w 13230225"/>
              <a:gd name="connsiteY4" fmla="*/ 5124450 h 8515350"/>
              <a:gd name="connsiteX5" fmla="*/ 13230225 w 13230225"/>
              <a:gd name="connsiteY5" fmla="*/ 5124450 h 8515350"/>
              <a:gd name="connsiteX6" fmla="*/ 13230225 w 13230225"/>
              <a:gd name="connsiteY6" fmla="*/ 8515350 h 8515350"/>
              <a:gd name="connsiteX7" fmla="*/ 0 w 13230225"/>
              <a:gd name="connsiteY7" fmla="*/ 8515350 h 8515350"/>
              <a:gd name="connsiteX8" fmla="*/ 0 w 13230225"/>
              <a:gd name="connsiteY8" fmla="*/ 0 h 851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30225" h="8515350">
                <a:moveTo>
                  <a:pt x="0" y="0"/>
                </a:moveTo>
                <a:lnTo>
                  <a:pt x="4448175" y="0"/>
                </a:lnTo>
                <a:lnTo>
                  <a:pt x="4448175" y="2257425"/>
                </a:lnTo>
                <a:lnTo>
                  <a:pt x="12287250" y="2257425"/>
                </a:lnTo>
                <a:lnTo>
                  <a:pt x="12287250" y="5124450"/>
                </a:lnTo>
                <a:lnTo>
                  <a:pt x="13230225" y="5124450"/>
                </a:lnTo>
                <a:lnTo>
                  <a:pt x="13230225" y="8515350"/>
                </a:lnTo>
                <a:lnTo>
                  <a:pt x="0" y="851535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6069E103-C1A4-46FF-9E8C-EF0CF71C717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53" t="17428" r="13221" b="24615"/>
          <a:stretch/>
        </p:blipFill>
        <p:spPr>
          <a:xfrm>
            <a:off x="574675" y="593724"/>
            <a:ext cx="13970000" cy="9217025"/>
          </a:xfrm>
          <a:prstGeom prst="rect">
            <a:avLst/>
          </a:prstGeom>
        </p:spPr>
      </p:pic>
      <p:sp>
        <p:nvSpPr>
          <p:cNvPr id="4" name="Rechthoek 3">
            <a:extLst>
              <a:ext uri="{FF2B5EF4-FFF2-40B4-BE49-F238E27FC236}">
                <a16:creationId xmlns:a16="http://schemas.microsoft.com/office/drawing/2014/main" id="{A180F5C4-A5A4-4309-88B7-038C682E8B15}"/>
              </a:ext>
            </a:extLst>
          </p:cNvPr>
          <p:cNvSpPr/>
          <p:nvPr/>
        </p:nvSpPr>
        <p:spPr>
          <a:xfrm>
            <a:off x="1857375" y="1666875"/>
            <a:ext cx="3362325"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56523BC1-AD5A-4891-9CF6-1E387DDA8B40}"/>
              </a:ext>
            </a:extLst>
          </p:cNvPr>
          <p:cNvSpPr/>
          <p:nvPr/>
        </p:nvSpPr>
        <p:spPr>
          <a:xfrm rot="16200000">
            <a:off x="185737" y="4162424"/>
            <a:ext cx="3362325"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1B31565-2A35-4BCD-9E76-D2107DF408A8}"/>
              </a:ext>
            </a:extLst>
          </p:cNvPr>
          <p:cNvSpPr/>
          <p:nvPr/>
        </p:nvSpPr>
        <p:spPr>
          <a:xfrm>
            <a:off x="1857375" y="6682238"/>
            <a:ext cx="3362325"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448BE16B-0FA4-4D31-9D41-7271DD59810A}"/>
              </a:ext>
            </a:extLst>
          </p:cNvPr>
          <p:cNvSpPr/>
          <p:nvPr/>
        </p:nvSpPr>
        <p:spPr>
          <a:xfrm>
            <a:off x="9791700" y="7549013"/>
            <a:ext cx="1681162"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EF0F1C99-EAEB-42B3-804B-1DE30B5CDEE4}"/>
              </a:ext>
            </a:extLst>
          </p:cNvPr>
          <p:cNvSpPr/>
          <p:nvPr/>
        </p:nvSpPr>
        <p:spPr>
          <a:xfrm>
            <a:off x="8110538" y="7549013"/>
            <a:ext cx="1681162"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8B47B9B1-DCCF-4B25-82B0-74608446E7F6}"/>
              </a:ext>
            </a:extLst>
          </p:cNvPr>
          <p:cNvSpPr/>
          <p:nvPr/>
        </p:nvSpPr>
        <p:spPr>
          <a:xfrm rot="16200000">
            <a:off x="10639426" y="5875296"/>
            <a:ext cx="3362325" cy="17335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B3588CE-A77B-448F-B697-CE6BEC6232BF}"/>
              </a:ext>
            </a:extLst>
          </p:cNvPr>
          <p:cNvSpPr/>
          <p:nvPr/>
        </p:nvSpPr>
        <p:spPr>
          <a:xfrm rot="16200000">
            <a:off x="5600141" y="6734733"/>
            <a:ext cx="3439644" cy="168592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D8C71F19-32CC-4538-85AF-BBB00499D4FF}"/>
              </a:ext>
            </a:extLst>
          </p:cNvPr>
          <p:cNvSpPr/>
          <p:nvPr/>
        </p:nvSpPr>
        <p:spPr>
          <a:xfrm>
            <a:off x="5183188" y="3348036"/>
            <a:ext cx="4103687" cy="12334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4546AFE7-4469-448B-9D5F-97E5382E0AE0}"/>
              </a:ext>
            </a:extLst>
          </p:cNvPr>
          <p:cNvSpPr/>
          <p:nvPr/>
        </p:nvSpPr>
        <p:spPr>
          <a:xfrm>
            <a:off x="10163175" y="3348036"/>
            <a:ext cx="2133600" cy="8940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56F9A5FA-AA08-4E59-B1B9-405BD01CDF49}"/>
              </a:ext>
            </a:extLst>
          </p:cNvPr>
          <p:cNvSpPr/>
          <p:nvPr/>
        </p:nvSpPr>
        <p:spPr>
          <a:xfrm>
            <a:off x="2733675" y="4581525"/>
            <a:ext cx="2486025" cy="8477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A0C311E-D1E6-4105-8AB8-3473E5C99FB7}"/>
              </a:ext>
            </a:extLst>
          </p:cNvPr>
          <p:cNvSpPr/>
          <p:nvPr/>
        </p:nvSpPr>
        <p:spPr>
          <a:xfrm>
            <a:off x="4381500" y="3400425"/>
            <a:ext cx="838200" cy="120873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B415B935-9890-4EAA-9BC1-E4810B2ABC07}"/>
              </a:ext>
            </a:extLst>
          </p:cNvPr>
          <p:cNvSpPr/>
          <p:nvPr/>
        </p:nvSpPr>
        <p:spPr>
          <a:xfrm>
            <a:off x="10210800" y="4251650"/>
            <a:ext cx="2109788" cy="7568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23539B87-5B0C-431C-83A1-E85674440DD1}"/>
              </a:ext>
            </a:extLst>
          </p:cNvPr>
          <p:cNvSpPr/>
          <p:nvPr/>
        </p:nvSpPr>
        <p:spPr>
          <a:xfrm>
            <a:off x="9389270" y="5857874"/>
            <a:ext cx="838200" cy="16761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BE0F898A-F997-47AF-9751-FAB9128F4DD1}"/>
              </a:ext>
            </a:extLst>
          </p:cNvPr>
          <p:cNvSpPr/>
          <p:nvPr/>
        </p:nvSpPr>
        <p:spPr>
          <a:xfrm>
            <a:off x="2733675" y="3400425"/>
            <a:ext cx="1647825" cy="1181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0B12A68A-F15F-4E99-BEFD-915C3B034405}"/>
              </a:ext>
            </a:extLst>
          </p:cNvPr>
          <p:cNvSpPr/>
          <p:nvPr/>
        </p:nvSpPr>
        <p:spPr>
          <a:xfrm>
            <a:off x="2733675" y="5465194"/>
            <a:ext cx="2449513" cy="11811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06D5F383-883F-495C-822A-26D984DE6BC9}"/>
              </a:ext>
            </a:extLst>
          </p:cNvPr>
          <p:cNvSpPr/>
          <p:nvPr/>
        </p:nvSpPr>
        <p:spPr>
          <a:xfrm>
            <a:off x="8180387" y="5842918"/>
            <a:ext cx="1208883" cy="16537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1A4456C5-A576-4065-A905-4076796B2DE7}"/>
              </a:ext>
            </a:extLst>
          </p:cNvPr>
          <p:cNvSpPr/>
          <p:nvPr/>
        </p:nvSpPr>
        <p:spPr>
          <a:xfrm>
            <a:off x="10217943" y="5008520"/>
            <a:ext cx="1208883" cy="25267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B1A0BEA2-25F1-45ED-92AA-315BFBB3AC2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53" t="17428" r="13221" b="24615"/>
          <a:stretch/>
        </p:blipFill>
        <p:spPr>
          <a:xfrm>
            <a:off x="574675" y="591200"/>
            <a:ext cx="13970000" cy="9217025"/>
          </a:xfrm>
          <a:prstGeom prst="rect">
            <a:avLst/>
          </a:prstGeom>
        </p:spPr>
      </p:pic>
      <p:sp>
        <p:nvSpPr>
          <p:cNvPr id="22" name="Gelijkbenige driehoek 21">
            <a:extLst>
              <a:ext uri="{FF2B5EF4-FFF2-40B4-BE49-F238E27FC236}">
                <a16:creationId xmlns:a16="http://schemas.microsoft.com/office/drawing/2014/main" id="{4C789893-1E7C-49D6-AA16-C09149F69782}"/>
              </a:ext>
            </a:extLst>
          </p:cNvPr>
          <p:cNvSpPr/>
          <p:nvPr/>
        </p:nvSpPr>
        <p:spPr>
          <a:xfrm rot="10800000">
            <a:off x="9147175" y="2024516"/>
            <a:ext cx="933450" cy="6858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3" name="Gelijkbenige driehoek 22">
            <a:extLst>
              <a:ext uri="{FF2B5EF4-FFF2-40B4-BE49-F238E27FC236}">
                <a16:creationId xmlns:a16="http://schemas.microsoft.com/office/drawing/2014/main" id="{BF81B8E8-E02C-496C-B430-EB10696D7D6F}"/>
              </a:ext>
            </a:extLst>
          </p:cNvPr>
          <p:cNvSpPr/>
          <p:nvPr/>
        </p:nvSpPr>
        <p:spPr>
          <a:xfrm>
            <a:off x="5365752" y="9124012"/>
            <a:ext cx="933450" cy="6842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5" name="Ovaal 24">
            <a:extLst>
              <a:ext uri="{FF2B5EF4-FFF2-40B4-BE49-F238E27FC236}">
                <a16:creationId xmlns:a16="http://schemas.microsoft.com/office/drawing/2014/main" id="{B7685B57-3D90-44B6-ABB6-DC0D71424539}"/>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V</a:t>
            </a:r>
            <a:r>
              <a:rPr lang="nl-NL" sz="5000" b="1" dirty="0">
                <a:solidFill>
                  <a:schemeClr val="tx1"/>
                </a:solidFill>
                <a:latin typeface="Arial" panose="020B0604020202020204" pitchFamily="34" charset="0"/>
              </a:rPr>
              <a:t>O</a:t>
            </a:r>
          </a:p>
        </p:txBody>
      </p:sp>
      <p:sp>
        <p:nvSpPr>
          <p:cNvPr id="26" name="Rechthoek 25">
            <a:extLst>
              <a:ext uri="{FF2B5EF4-FFF2-40B4-BE49-F238E27FC236}">
                <a16:creationId xmlns:a16="http://schemas.microsoft.com/office/drawing/2014/main" id="{CDE4EE8E-A0D4-4279-B26C-602876A54D9A}"/>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ONTWERP</a:t>
            </a:r>
            <a:endParaRPr lang="nl-NL" sz="2000" b="1" dirty="0">
              <a:solidFill>
                <a:schemeClr val="tx1"/>
              </a:solidFill>
              <a:latin typeface="Arial" panose="020B0604020202020204" pitchFamily="34" charset="0"/>
              <a:cs typeface="Arial" panose="020B0604020202020204" pitchFamily="34" charset="0"/>
            </a:endParaRPr>
          </a:p>
        </p:txBody>
      </p:sp>
      <p:sp>
        <p:nvSpPr>
          <p:cNvPr id="27" name="Text Box 4">
            <a:extLst>
              <a:ext uri="{FF2B5EF4-FFF2-40B4-BE49-F238E27FC236}">
                <a16:creationId xmlns:a16="http://schemas.microsoft.com/office/drawing/2014/main" id="{40CA7297-CB6A-40E2-B0CF-61BC575331A3}"/>
              </a:ext>
            </a:extLst>
          </p:cNvPr>
          <p:cNvSpPr txBox="1">
            <a:spLocks noChangeArrowheads="1"/>
          </p:cNvSpPr>
          <p:nvPr/>
        </p:nvSpPr>
        <p:spPr bwMode="auto">
          <a:xfrm>
            <a:off x="13916025" y="593725"/>
            <a:ext cx="4346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lgn="r">
              <a:defRPr/>
            </a:pPr>
            <a:r>
              <a:rPr lang="nl-NL" altLang="nl-NL" sz="3000" b="1" dirty="0"/>
              <a:t>PLATTEGROND</a:t>
            </a:r>
          </a:p>
        </p:txBody>
      </p:sp>
    </p:spTree>
    <p:extLst>
      <p:ext uri="{BB962C8B-B14F-4D97-AF65-F5344CB8AC3E}">
        <p14:creationId xmlns:p14="http://schemas.microsoft.com/office/powerpoint/2010/main" val="24836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9A8A5670-9CED-41D1-9D4A-F4A966D30C24}"/>
              </a:ext>
            </a:extLst>
          </p:cNvPr>
          <p:cNvSpPr/>
          <p:nvPr/>
        </p:nvSpPr>
        <p:spPr>
          <a:xfrm>
            <a:off x="5097780" y="3634740"/>
            <a:ext cx="3169920" cy="2667000"/>
          </a:xfrm>
          <a:custGeom>
            <a:avLst/>
            <a:gdLst>
              <a:gd name="connsiteX0" fmla="*/ 0 w 3169920"/>
              <a:gd name="connsiteY0" fmla="*/ 2636520 h 2667000"/>
              <a:gd name="connsiteX1" fmla="*/ 0 w 3169920"/>
              <a:gd name="connsiteY1" fmla="*/ 0 h 2667000"/>
              <a:gd name="connsiteX2" fmla="*/ 2164080 w 3169920"/>
              <a:gd name="connsiteY2" fmla="*/ 0 h 2667000"/>
              <a:gd name="connsiteX3" fmla="*/ 2164080 w 3169920"/>
              <a:gd name="connsiteY3" fmla="*/ 1150620 h 2667000"/>
              <a:gd name="connsiteX4" fmla="*/ 3169920 w 3169920"/>
              <a:gd name="connsiteY4" fmla="*/ 1150620 h 2667000"/>
              <a:gd name="connsiteX5" fmla="*/ 3169920 w 3169920"/>
              <a:gd name="connsiteY5" fmla="*/ 2667000 h 2667000"/>
              <a:gd name="connsiteX6" fmla="*/ 0 w 3169920"/>
              <a:gd name="connsiteY6" fmla="*/ 2667000 h 2667000"/>
              <a:gd name="connsiteX7" fmla="*/ 0 w 3169920"/>
              <a:gd name="connsiteY7" fmla="*/ 263652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9920" h="2667000">
                <a:moveTo>
                  <a:pt x="0" y="2636520"/>
                </a:moveTo>
                <a:lnTo>
                  <a:pt x="0" y="0"/>
                </a:lnTo>
                <a:lnTo>
                  <a:pt x="2164080" y="0"/>
                </a:lnTo>
                <a:lnTo>
                  <a:pt x="2164080" y="1150620"/>
                </a:lnTo>
                <a:lnTo>
                  <a:pt x="3169920" y="1150620"/>
                </a:lnTo>
                <a:lnTo>
                  <a:pt x="3169920" y="2667000"/>
                </a:lnTo>
                <a:lnTo>
                  <a:pt x="0" y="2667000"/>
                </a:lnTo>
                <a:lnTo>
                  <a:pt x="0" y="263652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8707B586-32C5-4E19-8694-EFA2983CB052}"/>
              </a:ext>
            </a:extLst>
          </p:cNvPr>
          <p:cNvSpPr/>
          <p:nvPr/>
        </p:nvSpPr>
        <p:spPr>
          <a:xfrm>
            <a:off x="7277100" y="3627120"/>
            <a:ext cx="2941320" cy="2735580"/>
          </a:xfrm>
          <a:custGeom>
            <a:avLst/>
            <a:gdLst>
              <a:gd name="connsiteX0" fmla="*/ 0 w 2941320"/>
              <a:gd name="connsiteY0" fmla="*/ 0 h 2735580"/>
              <a:gd name="connsiteX1" fmla="*/ 2941320 w 2941320"/>
              <a:gd name="connsiteY1" fmla="*/ 0 h 2735580"/>
              <a:gd name="connsiteX2" fmla="*/ 2941320 w 2941320"/>
              <a:gd name="connsiteY2" fmla="*/ 2667000 h 2735580"/>
              <a:gd name="connsiteX3" fmla="*/ 990600 w 2941320"/>
              <a:gd name="connsiteY3" fmla="*/ 2667000 h 2735580"/>
              <a:gd name="connsiteX4" fmla="*/ 990600 w 2941320"/>
              <a:gd name="connsiteY4" fmla="*/ 2735580 h 2735580"/>
              <a:gd name="connsiteX5" fmla="*/ 990600 w 2941320"/>
              <a:gd name="connsiteY5" fmla="*/ 1143000 h 2735580"/>
              <a:gd name="connsiteX6" fmla="*/ 7620 w 2941320"/>
              <a:gd name="connsiteY6" fmla="*/ 1143000 h 2735580"/>
              <a:gd name="connsiteX7" fmla="*/ 0 w 2941320"/>
              <a:gd name="connsiteY7" fmla="*/ 0 h 273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1320" h="2735580">
                <a:moveTo>
                  <a:pt x="0" y="0"/>
                </a:moveTo>
                <a:lnTo>
                  <a:pt x="2941320" y="0"/>
                </a:lnTo>
                <a:lnTo>
                  <a:pt x="2941320" y="2667000"/>
                </a:lnTo>
                <a:lnTo>
                  <a:pt x="990600" y="2667000"/>
                </a:lnTo>
                <a:lnTo>
                  <a:pt x="990600" y="2735580"/>
                </a:lnTo>
                <a:lnTo>
                  <a:pt x="990600" y="1143000"/>
                </a:lnTo>
                <a:lnTo>
                  <a:pt x="7620" y="1143000"/>
                </a:lnTo>
                <a:lnTo>
                  <a:pt x="0" y="0"/>
                </a:lnTo>
                <a:close/>
              </a:path>
            </a:pathLst>
          </a:cu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9941A130-E9A3-4E35-8E31-7DB04967DA39}"/>
              </a:ext>
            </a:extLst>
          </p:cNvPr>
          <p:cNvSpPr/>
          <p:nvPr/>
        </p:nvSpPr>
        <p:spPr>
          <a:xfrm>
            <a:off x="10241280" y="4770120"/>
            <a:ext cx="2019300" cy="1531620"/>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80575B2C-86BD-478F-BE62-B8059B932802}"/>
              </a:ext>
            </a:extLst>
          </p:cNvPr>
          <p:cNvSpPr/>
          <p:nvPr/>
        </p:nvSpPr>
        <p:spPr>
          <a:xfrm>
            <a:off x="3067050" y="4770120"/>
            <a:ext cx="2019300" cy="1531620"/>
          </a:xfrm>
          <a:prstGeom prst="rect">
            <a:avLst/>
          </a:prstGeom>
          <a:blipFill dpi="0" rotWithShape="1">
            <a:blip r:embed="rId2">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7">
            <a:extLst>
              <a:ext uri="{FF2B5EF4-FFF2-40B4-BE49-F238E27FC236}">
                <a16:creationId xmlns:a16="http://schemas.microsoft.com/office/drawing/2014/main" id="{411DFCF0-4350-4144-A408-9F33944C22ED}"/>
              </a:ext>
            </a:extLst>
          </p:cNvPr>
          <p:cNvSpPr/>
          <p:nvPr/>
        </p:nvSpPr>
        <p:spPr>
          <a:xfrm>
            <a:off x="3067050" y="3975100"/>
            <a:ext cx="2787650" cy="1155700"/>
          </a:xfrm>
          <a:custGeom>
            <a:avLst/>
            <a:gdLst>
              <a:gd name="connsiteX0" fmla="*/ 0 w 2787650"/>
              <a:gd name="connsiteY0" fmla="*/ 1155700 h 1155700"/>
              <a:gd name="connsiteX1" fmla="*/ 2787650 w 2787650"/>
              <a:gd name="connsiteY1" fmla="*/ 1155700 h 1155700"/>
              <a:gd name="connsiteX2" fmla="*/ 2787650 w 2787650"/>
              <a:gd name="connsiteY2" fmla="*/ 0 h 1155700"/>
              <a:gd name="connsiteX3" fmla="*/ 1993900 w 2787650"/>
              <a:gd name="connsiteY3" fmla="*/ 0 h 1155700"/>
            </a:gdLst>
            <a:ahLst/>
            <a:cxnLst>
              <a:cxn ang="0">
                <a:pos x="connsiteX0" y="connsiteY0"/>
              </a:cxn>
              <a:cxn ang="0">
                <a:pos x="connsiteX1" y="connsiteY1"/>
              </a:cxn>
              <a:cxn ang="0">
                <a:pos x="connsiteX2" y="connsiteY2"/>
              </a:cxn>
              <a:cxn ang="0">
                <a:pos x="connsiteX3" y="connsiteY3"/>
              </a:cxn>
            </a:cxnLst>
            <a:rect l="l" t="t" r="r" b="b"/>
            <a:pathLst>
              <a:path w="2787650" h="1155700">
                <a:moveTo>
                  <a:pt x="0" y="1155700"/>
                </a:moveTo>
                <a:lnTo>
                  <a:pt x="2787650" y="1155700"/>
                </a:lnTo>
                <a:lnTo>
                  <a:pt x="2787650" y="0"/>
                </a:lnTo>
                <a:lnTo>
                  <a:pt x="1993900" y="0"/>
                </a:lnTo>
              </a:path>
            </a:pathLst>
          </a:custGeom>
          <a:noFill/>
          <a:ln w="1270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9">
            <a:extLst>
              <a:ext uri="{FF2B5EF4-FFF2-40B4-BE49-F238E27FC236}">
                <a16:creationId xmlns:a16="http://schemas.microsoft.com/office/drawing/2014/main" id="{59978180-9A2A-4960-9591-08780D0817BD}"/>
              </a:ext>
            </a:extLst>
          </p:cNvPr>
          <p:cNvSpPr/>
          <p:nvPr/>
        </p:nvSpPr>
        <p:spPr>
          <a:xfrm>
            <a:off x="9779000" y="3956050"/>
            <a:ext cx="2470150" cy="1181100"/>
          </a:xfrm>
          <a:custGeom>
            <a:avLst/>
            <a:gdLst>
              <a:gd name="connsiteX0" fmla="*/ 501650 w 2470150"/>
              <a:gd name="connsiteY0" fmla="*/ 0 h 1181100"/>
              <a:gd name="connsiteX1" fmla="*/ 0 w 2470150"/>
              <a:gd name="connsiteY1" fmla="*/ 0 h 1181100"/>
              <a:gd name="connsiteX2" fmla="*/ 0 w 2470150"/>
              <a:gd name="connsiteY2" fmla="*/ 1181100 h 1181100"/>
              <a:gd name="connsiteX3" fmla="*/ 520700 w 2470150"/>
              <a:gd name="connsiteY3" fmla="*/ 1181100 h 1181100"/>
              <a:gd name="connsiteX4" fmla="*/ 2470150 w 2470150"/>
              <a:gd name="connsiteY4" fmla="*/ 118110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150" h="1181100">
                <a:moveTo>
                  <a:pt x="501650" y="0"/>
                </a:moveTo>
                <a:lnTo>
                  <a:pt x="0" y="0"/>
                </a:lnTo>
                <a:lnTo>
                  <a:pt x="0" y="1181100"/>
                </a:lnTo>
                <a:lnTo>
                  <a:pt x="520700" y="1181100"/>
                </a:lnTo>
                <a:lnTo>
                  <a:pt x="2470150" y="1181100"/>
                </a:lnTo>
              </a:path>
            </a:pathLst>
          </a:custGeom>
          <a:noFill/>
          <a:ln w="1270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10">
            <a:extLst>
              <a:ext uri="{FF2B5EF4-FFF2-40B4-BE49-F238E27FC236}">
                <a16:creationId xmlns:a16="http://schemas.microsoft.com/office/drawing/2014/main" id="{71FA09C5-901C-4760-9AAB-CC793C0CD311}"/>
              </a:ext>
            </a:extLst>
          </p:cNvPr>
          <p:cNvSpPr/>
          <p:nvPr/>
        </p:nvSpPr>
        <p:spPr>
          <a:xfrm>
            <a:off x="6781800" y="5149850"/>
            <a:ext cx="2413000" cy="1123950"/>
          </a:xfrm>
          <a:custGeom>
            <a:avLst/>
            <a:gdLst>
              <a:gd name="connsiteX0" fmla="*/ 2413000 w 2413000"/>
              <a:gd name="connsiteY0" fmla="*/ 0 h 1123950"/>
              <a:gd name="connsiteX1" fmla="*/ 0 w 2413000"/>
              <a:gd name="connsiteY1" fmla="*/ 0 h 1123950"/>
              <a:gd name="connsiteX2" fmla="*/ 0 w 2413000"/>
              <a:gd name="connsiteY2" fmla="*/ 1123950 h 1123950"/>
            </a:gdLst>
            <a:ahLst/>
            <a:cxnLst>
              <a:cxn ang="0">
                <a:pos x="connsiteX0" y="connsiteY0"/>
              </a:cxn>
              <a:cxn ang="0">
                <a:pos x="connsiteX1" y="connsiteY1"/>
              </a:cxn>
              <a:cxn ang="0">
                <a:pos x="connsiteX2" y="connsiteY2"/>
              </a:cxn>
            </a:cxnLst>
            <a:rect l="l" t="t" r="r" b="b"/>
            <a:pathLst>
              <a:path w="2413000" h="1123950">
                <a:moveTo>
                  <a:pt x="2413000" y="0"/>
                </a:moveTo>
                <a:lnTo>
                  <a:pt x="0" y="0"/>
                </a:lnTo>
                <a:lnTo>
                  <a:pt x="0" y="1123950"/>
                </a:lnTo>
              </a:path>
            </a:pathLst>
          </a:custGeom>
          <a:noFill/>
          <a:ln w="1270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023D8BAA-A35A-49C1-A6C2-85F25722D9D3}"/>
              </a:ext>
            </a:extLst>
          </p:cNvPr>
          <p:cNvSpPr/>
          <p:nvPr/>
        </p:nvSpPr>
        <p:spPr>
          <a:xfrm>
            <a:off x="5097780" y="4032250"/>
            <a:ext cx="706120" cy="10255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EE6A3F7B-12B5-4088-B07B-52FDEF3A1382}"/>
              </a:ext>
            </a:extLst>
          </p:cNvPr>
          <p:cNvSpPr/>
          <p:nvPr/>
        </p:nvSpPr>
        <p:spPr>
          <a:xfrm>
            <a:off x="6847408" y="5202239"/>
            <a:ext cx="706120" cy="108553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BDE91877-A448-4707-8CE0-5768C27E1EE0}"/>
              </a:ext>
            </a:extLst>
          </p:cNvPr>
          <p:cNvSpPr/>
          <p:nvPr/>
        </p:nvSpPr>
        <p:spPr>
          <a:xfrm>
            <a:off x="9829800" y="4025900"/>
            <a:ext cx="388620" cy="103187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D57FD5A-B62A-40F4-9736-7FBD6C3B3B6C}"/>
              </a:ext>
            </a:extLst>
          </p:cNvPr>
          <p:cNvSpPr/>
          <p:nvPr/>
        </p:nvSpPr>
        <p:spPr>
          <a:xfrm>
            <a:off x="574675" y="6301740"/>
            <a:ext cx="13970000" cy="98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6F7CB749-4B48-40A5-8B4A-CB04F383A897}"/>
              </a:ext>
            </a:extLst>
          </p:cNvPr>
          <p:cNvSpPr/>
          <p:nvPr/>
        </p:nvSpPr>
        <p:spPr>
          <a:xfrm>
            <a:off x="6261100" y="4025900"/>
            <a:ext cx="342900" cy="744220"/>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3427C5A9-AFFF-469D-B6D8-329033E50120}"/>
              </a:ext>
            </a:extLst>
          </p:cNvPr>
          <p:cNvSpPr/>
          <p:nvPr/>
        </p:nvSpPr>
        <p:spPr>
          <a:xfrm>
            <a:off x="7283450" y="3667398"/>
            <a:ext cx="1413942" cy="1102722"/>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6F837DFB-3B58-4653-A95F-E9E265255A22}"/>
              </a:ext>
            </a:extLst>
          </p:cNvPr>
          <p:cNvSpPr/>
          <p:nvPr/>
        </p:nvSpPr>
        <p:spPr>
          <a:xfrm>
            <a:off x="7601584" y="5253356"/>
            <a:ext cx="1095807" cy="1020444"/>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C3F67ACF-AB04-47A5-9B3D-28466C4954A1}"/>
              </a:ext>
            </a:extLst>
          </p:cNvPr>
          <p:cNvSpPr/>
          <p:nvPr/>
        </p:nvSpPr>
        <p:spPr>
          <a:xfrm>
            <a:off x="9230791" y="5376818"/>
            <a:ext cx="342900" cy="744220"/>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6179D7A2-DAD8-414E-825C-9C8C9CC563A8}"/>
              </a:ext>
            </a:extLst>
          </p:cNvPr>
          <p:cNvSpPr/>
          <p:nvPr/>
        </p:nvSpPr>
        <p:spPr>
          <a:xfrm>
            <a:off x="5790336" y="5561149"/>
            <a:ext cx="813664" cy="373561"/>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450489E0-055E-4F88-A4D5-EC614BB764BC}"/>
              </a:ext>
            </a:extLst>
          </p:cNvPr>
          <p:cNvSpPr/>
          <p:nvPr/>
        </p:nvSpPr>
        <p:spPr>
          <a:xfrm>
            <a:off x="3159963" y="5234306"/>
            <a:ext cx="1914957" cy="1020444"/>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E5770092-39FC-4E85-8047-2FA59B332728}"/>
              </a:ext>
            </a:extLst>
          </p:cNvPr>
          <p:cNvSpPr/>
          <p:nvPr/>
        </p:nvSpPr>
        <p:spPr>
          <a:xfrm>
            <a:off x="11354907" y="5253356"/>
            <a:ext cx="811694" cy="1020444"/>
          </a:xfrm>
          <a:prstGeom prst="rect">
            <a:avLst/>
          </a:prstGeom>
          <a:solidFill>
            <a:schemeClr val="tx1">
              <a:lumMod val="65000"/>
              <a:lumOff val="3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D2B2580-286A-4FED-AB9C-A08DCADE32DB}"/>
              </a:ext>
            </a:extLst>
          </p:cNvPr>
          <p:cNvSpPr/>
          <p:nvPr/>
        </p:nvSpPr>
        <p:spPr>
          <a:xfrm>
            <a:off x="10943427" y="5202238"/>
            <a:ext cx="388620" cy="110585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 Box 4">
            <a:extLst>
              <a:ext uri="{FF2B5EF4-FFF2-40B4-BE49-F238E27FC236}">
                <a16:creationId xmlns:a16="http://schemas.microsoft.com/office/drawing/2014/main" id="{CF3975CF-1AD3-4E59-A527-CF4B7680A659}"/>
              </a:ext>
            </a:extLst>
          </p:cNvPr>
          <p:cNvSpPr txBox="1">
            <a:spLocks noChangeArrowheads="1"/>
          </p:cNvSpPr>
          <p:nvPr/>
        </p:nvSpPr>
        <p:spPr bwMode="auto">
          <a:xfrm>
            <a:off x="13916025" y="593725"/>
            <a:ext cx="4346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lgn="r">
              <a:defRPr/>
            </a:pPr>
            <a:r>
              <a:rPr lang="nl-NL" altLang="nl-NL" sz="3000" b="1" dirty="0"/>
              <a:t>GEVELCONCEPT</a:t>
            </a:r>
          </a:p>
        </p:txBody>
      </p:sp>
      <p:sp>
        <p:nvSpPr>
          <p:cNvPr id="23" name="Ovaal 22">
            <a:extLst>
              <a:ext uri="{FF2B5EF4-FFF2-40B4-BE49-F238E27FC236}">
                <a16:creationId xmlns:a16="http://schemas.microsoft.com/office/drawing/2014/main" id="{8B6308B5-A849-4C41-922C-30271DB7A6B5}"/>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V</a:t>
            </a:r>
            <a:r>
              <a:rPr lang="nl-NL" sz="5000" b="1" dirty="0">
                <a:solidFill>
                  <a:schemeClr val="tx1"/>
                </a:solidFill>
                <a:latin typeface="Arial" panose="020B0604020202020204" pitchFamily="34" charset="0"/>
              </a:rPr>
              <a:t>O</a:t>
            </a:r>
          </a:p>
        </p:txBody>
      </p:sp>
      <p:sp>
        <p:nvSpPr>
          <p:cNvPr id="24" name="Rechthoek 23">
            <a:extLst>
              <a:ext uri="{FF2B5EF4-FFF2-40B4-BE49-F238E27FC236}">
                <a16:creationId xmlns:a16="http://schemas.microsoft.com/office/drawing/2014/main" id="{D803080B-05E0-4247-9E09-9256D8FB0572}"/>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ONTWERP</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1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9E9BA853-FED8-4301-B159-A5ED6F9C5EC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9298" r="11143"/>
          <a:stretch/>
        </p:blipFill>
        <p:spPr>
          <a:xfrm>
            <a:off x="586409" y="3265715"/>
            <a:ext cx="13948741" cy="3657020"/>
          </a:xfrm>
          <a:prstGeom prst="rect">
            <a:avLst/>
          </a:prstGeom>
        </p:spPr>
      </p:pic>
      <p:sp>
        <p:nvSpPr>
          <p:cNvPr id="4" name="Rechthoek 3">
            <a:extLst>
              <a:ext uri="{FF2B5EF4-FFF2-40B4-BE49-F238E27FC236}">
                <a16:creationId xmlns:a16="http://schemas.microsoft.com/office/drawing/2014/main" id="{B51FCEFA-B62D-44A1-9D2C-5EF093DD64A7}"/>
              </a:ext>
            </a:extLst>
          </p:cNvPr>
          <p:cNvSpPr/>
          <p:nvPr/>
        </p:nvSpPr>
        <p:spPr>
          <a:xfrm>
            <a:off x="574675" y="6301740"/>
            <a:ext cx="13970000" cy="98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5BA80FF8-DD1A-4D5C-B8CA-E10A55F5D187}"/>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V</a:t>
            </a:r>
            <a:r>
              <a:rPr lang="nl-NL" sz="5000" b="1" dirty="0">
                <a:solidFill>
                  <a:schemeClr val="tx1"/>
                </a:solidFill>
                <a:latin typeface="Arial" panose="020B0604020202020204" pitchFamily="34" charset="0"/>
              </a:rPr>
              <a:t>O</a:t>
            </a:r>
          </a:p>
        </p:txBody>
      </p:sp>
      <p:sp>
        <p:nvSpPr>
          <p:cNvPr id="6" name="Rechthoek 5">
            <a:extLst>
              <a:ext uri="{FF2B5EF4-FFF2-40B4-BE49-F238E27FC236}">
                <a16:creationId xmlns:a16="http://schemas.microsoft.com/office/drawing/2014/main" id="{59C4C101-76CA-48B0-AD99-556416D99978}"/>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ONTWERP</a:t>
            </a:r>
            <a:endParaRPr lang="nl-NL" sz="2000" b="1" dirty="0">
              <a:solidFill>
                <a:schemeClr val="tx1"/>
              </a:solidFill>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76ABBD83-BD94-4870-B47B-DFBD4D474535}"/>
              </a:ext>
            </a:extLst>
          </p:cNvPr>
          <p:cNvSpPr txBox="1">
            <a:spLocks noChangeArrowheads="1"/>
          </p:cNvSpPr>
          <p:nvPr/>
        </p:nvSpPr>
        <p:spPr bwMode="auto">
          <a:xfrm>
            <a:off x="14535150" y="593725"/>
            <a:ext cx="3727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lgn="r">
              <a:defRPr/>
            </a:pPr>
            <a:r>
              <a:rPr lang="nl-NL" altLang="nl-NL" sz="3000" b="1" dirty="0"/>
              <a:t>GEVELCONCEPT</a:t>
            </a:r>
          </a:p>
        </p:txBody>
      </p:sp>
    </p:spTree>
    <p:extLst>
      <p:ext uri="{BB962C8B-B14F-4D97-AF65-F5344CB8AC3E}">
        <p14:creationId xmlns:p14="http://schemas.microsoft.com/office/powerpoint/2010/main" val="13193011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4">
            <a:extLst>
              <a:ext uri="{FF2B5EF4-FFF2-40B4-BE49-F238E27FC236}">
                <a16:creationId xmlns:a16="http://schemas.microsoft.com/office/drawing/2014/main" id="{CF3975CF-1AD3-4E59-A527-CF4B7680A659}"/>
              </a:ext>
            </a:extLst>
          </p:cNvPr>
          <p:cNvSpPr txBox="1">
            <a:spLocks noChangeArrowheads="1"/>
          </p:cNvSpPr>
          <p:nvPr/>
        </p:nvSpPr>
        <p:spPr bwMode="auto">
          <a:xfrm>
            <a:off x="10080625" y="593725"/>
            <a:ext cx="4346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defRPr/>
            </a:pPr>
            <a:r>
              <a:rPr lang="nl-NL" altLang="nl-NL" sz="3000" b="1" dirty="0"/>
              <a:t>GEVELIMPRESSIE</a:t>
            </a:r>
          </a:p>
        </p:txBody>
      </p:sp>
      <p:pic>
        <p:nvPicPr>
          <p:cNvPr id="25" name="Afbeelding 24">
            <a:extLst>
              <a:ext uri="{FF2B5EF4-FFF2-40B4-BE49-F238E27FC236}">
                <a16:creationId xmlns:a16="http://schemas.microsoft.com/office/drawing/2014/main" id="{0A1B70C5-446D-4787-8364-2150BF3EB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74" y="1405295"/>
            <a:ext cx="13970001" cy="7282106"/>
          </a:xfrm>
          <a:prstGeom prst="rect">
            <a:avLst/>
          </a:prstGeom>
        </p:spPr>
      </p:pic>
      <p:sp>
        <p:nvSpPr>
          <p:cNvPr id="4" name="Ovaal 3">
            <a:extLst>
              <a:ext uri="{FF2B5EF4-FFF2-40B4-BE49-F238E27FC236}">
                <a16:creationId xmlns:a16="http://schemas.microsoft.com/office/drawing/2014/main" id="{A3B43474-0753-441A-9B51-3DB31A9A3539}"/>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D</a:t>
            </a:r>
            <a:r>
              <a:rPr lang="nl-NL" sz="5000" b="1" dirty="0">
                <a:solidFill>
                  <a:schemeClr val="tx1"/>
                </a:solidFill>
                <a:latin typeface="Arial" panose="020B0604020202020204" pitchFamily="34" charset="0"/>
              </a:rPr>
              <a:t>O</a:t>
            </a:r>
          </a:p>
        </p:txBody>
      </p:sp>
      <p:sp>
        <p:nvSpPr>
          <p:cNvPr id="5" name="Rechthoek 4">
            <a:extLst>
              <a:ext uri="{FF2B5EF4-FFF2-40B4-BE49-F238E27FC236}">
                <a16:creationId xmlns:a16="http://schemas.microsoft.com/office/drawing/2014/main" id="{B18157A5-4C63-4E9E-ADEF-3CFF37298F36}"/>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VERGUNNING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3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594E2B6-5FA1-4F4C-B08E-78BE2CC11210}"/>
              </a:ext>
            </a:extLst>
          </p:cNvPr>
          <p:cNvPicPr>
            <a:picLocks noChangeAspect="1"/>
          </p:cNvPicPr>
          <p:nvPr/>
        </p:nvPicPr>
        <p:blipFill rotWithShape="1">
          <a:blip r:embed="rId2"/>
          <a:srcRect l="3953"/>
          <a:stretch/>
        </p:blipFill>
        <p:spPr>
          <a:xfrm>
            <a:off x="574674" y="593725"/>
            <a:ext cx="13960927" cy="8176276"/>
          </a:xfrm>
          <a:prstGeom prst="rect">
            <a:avLst/>
          </a:prstGeom>
        </p:spPr>
      </p:pic>
      <p:sp>
        <p:nvSpPr>
          <p:cNvPr id="3" name="Ovaal 2">
            <a:extLst>
              <a:ext uri="{FF2B5EF4-FFF2-40B4-BE49-F238E27FC236}">
                <a16:creationId xmlns:a16="http://schemas.microsoft.com/office/drawing/2014/main" id="{21D8D9A0-4E29-48DB-849A-E6F0F13123A6}"/>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D</a:t>
            </a:r>
            <a:r>
              <a:rPr lang="nl-NL" sz="5000" b="1" dirty="0">
                <a:solidFill>
                  <a:schemeClr val="tx1"/>
                </a:solidFill>
                <a:latin typeface="Arial" panose="020B0604020202020204" pitchFamily="34" charset="0"/>
              </a:rPr>
              <a:t>O</a:t>
            </a:r>
          </a:p>
        </p:txBody>
      </p:sp>
      <p:sp>
        <p:nvSpPr>
          <p:cNvPr id="4" name="Rechthoek 3">
            <a:extLst>
              <a:ext uri="{FF2B5EF4-FFF2-40B4-BE49-F238E27FC236}">
                <a16:creationId xmlns:a16="http://schemas.microsoft.com/office/drawing/2014/main" id="{5845D8D0-3225-4DF8-8B79-8B86D84391E2}"/>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VERGUNNING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4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12258" y="1583719"/>
            <a:ext cx="18989675" cy="3762981"/>
          </a:xfrm>
        </p:spPr>
        <p:txBody>
          <a:bodyPr>
            <a:noAutofit/>
          </a:bodyPr>
          <a:lstStyle/>
          <a:p>
            <a:pPr algn="l"/>
            <a:r>
              <a:rPr lang="nl-NL" sz="5400" b="1" dirty="0">
                <a:solidFill>
                  <a:srgbClr val="32AD77"/>
                </a:solidFill>
                <a:latin typeface="Arial"/>
                <a:cs typeface="Arial"/>
              </a:rPr>
              <a:t>OOIT DEELGENOMEN AAN EEN BOUWTRAJECT?</a:t>
            </a:r>
            <a:br>
              <a:rPr lang="nl-NL" sz="5400" b="1" dirty="0">
                <a:solidFill>
                  <a:srgbClr val="32AD77"/>
                </a:solidFill>
                <a:latin typeface="Arial"/>
                <a:cs typeface="Arial"/>
              </a:rPr>
            </a:br>
            <a:br>
              <a:rPr lang="nl-NL" sz="5400" b="1" dirty="0">
                <a:solidFill>
                  <a:srgbClr val="32AD77"/>
                </a:solidFill>
                <a:latin typeface="Arial"/>
                <a:cs typeface="Arial"/>
              </a:rPr>
            </a:br>
            <a:r>
              <a:rPr lang="nl-NL" sz="5400" b="1" dirty="0">
                <a:solidFill>
                  <a:srgbClr val="32AD77"/>
                </a:solidFill>
                <a:latin typeface="Arial"/>
                <a:cs typeface="Arial"/>
              </a:rPr>
              <a:t>EN…, BEVIEL </a:t>
            </a:r>
            <a:r>
              <a:rPr lang="nl-NL" sz="5400" b="1" dirty="0" err="1">
                <a:solidFill>
                  <a:srgbClr val="32AD77"/>
                </a:solidFill>
                <a:latin typeface="Arial"/>
                <a:cs typeface="Arial"/>
              </a:rPr>
              <a:t>'T</a:t>
            </a:r>
            <a:r>
              <a:rPr lang="nl-NL" sz="5400" b="1" dirty="0">
                <a:solidFill>
                  <a:srgbClr val="32AD77"/>
                </a:solidFill>
                <a:latin typeface="Arial"/>
                <a:cs typeface="Arial"/>
              </a:rPr>
              <a:t>?</a:t>
            </a:r>
          </a:p>
        </p:txBody>
      </p:sp>
      <p:sp>
        <p:nvSpPr>
          <p:cNvPr id="3" name="Tijdelijke aanduiding voor inhoud 2"/>
          <p:cNvSpPr>
            <a:spLocks noGrp="1"/>
          </p:cNvSpPr>
          <p:nvPr>
            <p:ph idx="1"/>
          </p:nvPr>
        </p:nvSpPr>
        <p:spPr>
          <a:xfrm>
            <a:off x="2212258" y="6792042"/>
            <a:ext cx="8229600" cy="2448079"/>
          </a:xfrm>
        </p:spPr>
        <p:txBody>
          <a:bodyPr>
            <a:noAutofit/>
          </a:bodyPr>
          <a:lstStyle/>
          <a:p>
            <a:pPr marL="0" indent="0">
              <a:buNone/>
            </a:pPr>
            <a:r>
              <a:rPr lang="nl-NL" sz="4000" dirty="0">
                <a:latin typeface="Arial"/>
                <a:cs typeface="Arial"/>
              </a:rPr>
              <a:t>Door 		Riek de Vries</a:t>
            </a:r>
          </a:p>
          <a:p>
            <a:pPr marL="0" indent="0">
              <a:buNone/>
            </a:pPr>
            <a:r>
              <a:rPr lang="nl-NL" sz="4000" dirty="0">
                <a:latin typeface="Arial"/>
                <a:cs typeface="Arial"/>
              </a:rPr>
              <a:t>				Eric van Beuningen</a:t>
            </a:r>
          </a:p>
        </p:txBody>
      </p:sp>
    </p:spTree>
    <p:extLst>
      <p:ext uri="{BB962C8B-B14F-4D97-AF65-F5344CB8AC3E}">
        <p14:creationId xmlns:p14="http://schemas.microsoft.com/office/powerpoint/2010/main" val="34484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7DBC32-4AAA-4B2F-9314-65A7963EE12A}"/>
              </a:ext>
            </a:extLst>
          </p:cNvPr>
          <p:cNvPicPr>
            <a:picLocks noChangeAspect="1"/>
          </p:cNvPicPr>
          <p:nvPr/>
        </p:nvPicPr>
        <p:blipFill rotWithShape="1">
          <a:blip r:embed="rId2"/>
          <a:srcRect l="3953"/>
          <a:stretch/>
        </p:blipFill>
        <p:spPr>
          <a:xfrm>
            <a:off x="574673" y="593725"/>
            <a:ext cx="13960927" cy="8176276"/>
          </a:xfrm>
          <a:prstGeom prst="rect">
            <a:avLst/>
          </a:prstGeom>
        </p:spPr>
      </p:pic>
      <p:sp>
        <p:nvSpPr>
          <p:cNvPr id="3" name="Ovaal 2">
            <a:extLst>
              <a:ext uri="{FF2B5EF4-FFF2-40B4-BE49-F238E27FC236}">
                <a16:creationId xmlns:a16="http://schemas.microsoft.com/office/drawing/2014/main" id="{24FBBFF5-9503-45A0-92D8-0C375B4E2E51}"/>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D</a:t>
            </a:r>
            <a:r>
              <a:rPr lang="nl-NL" sz="5000" b="1" dirty="0">
                <a:solidFill>
                  <a:schemeClr val="tx1"/>
                </a:solidFill>
                <a:latin typeface="Arial" panose="020B0604020202020204" pitchFamily="34" charset="0"/>
              </a:rPr>
              <a:t>O</a:t>
            </a:r>
          </a:p>
        </p:txBody>
      </p:sp>
      <p:sp>
        <p:nvSpPr>
          <p:cNvPr id="4" name="Rechthoek 3">
            <a:extLst>
              <a:ext uri="{FF2B5EF4-FFF2-40B4-BE49-F238E27FC236}">
                <a16:creationId xmlns:a16="http://schemas.microsoft.com/office/drawing/2014/main" id="{6688AEA4-7DD7-4631-9FA3-ACCC4CB0A4F8}"/>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VERGUNNING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615377"/>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Afbeelding 77">
            <a:extLst>
              <a:ext uri="{FF2B5EF4-FFF2-40B4-BE49-F238E27FC236}">
                <a16:creationId xmlns:a16="http://schemas.microsoft.com/office/drawing/2014/main" id="{4CF249C7-1A11-4AD7-B391-6AE6CF0FDE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62" t="9262" r="6581" b="4931"/>
          <a:stretch/>
        </p:blipFill>
        <p:spPr>
          <a:xfrm>
            <a:off x="0" y="5346699"/>
            <a:ext cx="7346113" cy="5054601"/>
          </a:xfrm>
          <a:prstGeom prst="rect">
            <a:avLst/>
          </a:prstGeom>
        </p:spPr>
      </p:pic>
      <p:pic>
        <p:nvPicPr>
          <p:cNvPr id="77" name="Afbeelding 76">
            <a:extLst>
              <a:ext uri="{FF2B5EF4-FFF2-40B4-BE49-F238E27FC236}">
                <a16:creationId xmlns:a16="http://schemas.microsoft.com/office/drawing/2014/main" id="{425CE25C-C776-4A3C-8108-045F19E58B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10" t="6486" r="10737" b="14790"/>
          <a:stretch/>
        </p:blipFill>
        <p:spPr>
          <a:xfrm>
            <a:off x="0" y="0"/>
            <a:ext cx="5395954" cy="4661058"/>
          </a:xfrm>
          <a:prstGeom prst="rect">
            <a:avLst/>
          </a:prstGeom>
        </p:spPr>
      </p:pic>
      <p:pic>
        <p:nvPicPr>
          <p:cNvPr id="1030" name="Picture 6" descr="3405 Gra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0618" y="5345113"/>
            <a:ext cx="4448558" cy="44631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ep 2">
            <a:extLst>
              <a:ext uri="{FF2B5EF4-FFF2-40B4-BE49-F238E27FC236}">
                <a16:creationId xmlns:a16="http://schemas.microsoft.com/office/drawing/2014/main" id="{858DF1C3-FF27-4B6C-8FF6-B54099954C05}"/>
              </a:ext>
            </a:extLst>
          </p:cNvPr>
          <p:cNvGrpSpPr/>
          <p:nvPr/>
        </p:nvGrpSpPr>
        <p:grpSpPr>
          <a:xfrm>
            <a:off x="9882868" y="591404"/>
            <a:ext cx="2232028" cy="2233753"/>
            <a:chOff x="9882868" y="591404"/>
            <a:chExt cx="2232028" cy="2233753"/>
          </a:xfrm>
        </p:grpSpPr>
        <p:sp>
          <p:nvSpPr>
            <p:cNvPr id="2" name="Rechthoek 1">
              <a:extLst>
                <a:ext uri="{FF2B5EF4-FFF2-40B4-BE49-F238E27FC236}">
                  <a16:creationId xmlns:a16="http://schemas.microsoft.com/office/drawing/2014/main" id="{648D2F25-32E2-476F-87D1-D53D30ECF645}"/>
                </a:ext>
              </a:extLst>
            </p:cNvPr>
            <p:cNvSpPr/>
            <p:nvPr/>
          </p:nvSpPr>
          <p:spPr>
            <a:xfrm>
              <a:off x="9882868" y="591404"/>
              <a:ext cx="2232027" cy="2224940"/>
            </a:xfrm>
            <a:prstGeom prst="rect">
              <a:avLst/>
            </a:prstGeom>
            <a:solidFill>
              <a:srgbClr val="C9BC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3" name="Rechthoek 112"/>
            <p:cNvSpPr/>
            <p:nvPr/>
          </p:nvSpPr>
          <p:spPr>
            <a:xfrm>
              <a:off x="9882869" y="600217"/>
              <a:ext cx="271780" cy="222494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4" name="Rechthoek 113"/>
            <p:cNvSpPr/>
            <p:nvPr/>
          </p:nvSpPr>
          <p:spPr>
            <a:xfrm rot="5400000">
              <a:off x="10856936" y="-382662"/>
              <a:ext cx="283894" cy="223202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71" name="Rechthoek 70">
            <a:extLst>
              <a:ext uri="{FF2B5EF4-FFF2-40B4-BE49-F238E27FC236}">
                <a16:creationId xmlns:a16="http://schemas.microsoft.com/office/drawing/2014/main" id="{A3DA872C-D3C4-4466-8DC3-1C12D0776C6F}"/>
              </a:ext>
            </a:extLst>
          </p:cNvPr>
          <p:cNvSpPr/>
          <p:nvPr/>
        </p:nvSpPr>
        <p:spPr>
          <a:xfrm>
            <a:off x="5027336" y="2878295"/>
            <a:ext cx="2232025" cy="21494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2" name="Picture 2" descr="3201 silver shadow">
            <a:extLst>
              <a:ext uri="{FF2B5EF4-FFF2-40B4-BE49-F238E27FC236}">
                <a16:creationId xmlns:a16="http://schemas.microsoft.com/office/drawing/2014/main" id="{6683C5CC-5685-4FDF-86CD-50F8D9CAA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346942" y="5344286"/>
            <a:ext cx="2147068" cy="214872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Mosa Random Mixes">
            <a:extLst>
              <a:ext uri="{FF2B5EF4-FFF2-40B4-BE49-F238E27FC236}">
                <a16:creationId xmlns:a16="http://schemas.microsoft.com/office/drawing/2014/main" id="{F291C4A7-138B-46D1-8EE9-2FA48E626F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887" r="1558" b="50052"/>
          <a:stretch/>
        </p:blipFill>
        <p:spPr bwMode="auto">
          <a:xfrm>
            <a:off x="7292135" y="2642767"/>
            <a:ext cx="2283143" cy="2475493"/>
          </a:xfrm>
          <a:prstGeom prst="rect">
            <a:avLst/>
          </a:prstGeom>
          <a:noFill/>
          <a:extLst>
            <a:ext uri="{909E8E84-426E-40DD-AFC4-6F175D3DCCD1}">
              <a14:hiddenFill xmlns:a14="http://schemas.microsoft.com/office/drawing/2010/main">
                <a:solidFill>
                  <a:srgbClr val="FFFFFF"/>
                </a:solidFill>
              </a14:hiddenFill>
            </a:ext>
          </a:extLst>
        </p:spPr>
      </p:pic>
      <p:pic>
        <p:nvPicPr>
          <p:cNvPr id="74" name="Afbeelding 73">
            <a:extLst>
              <a:ext uri="{FF2B5EF4-FFF2-40B4-BE49-F238E27FC236}">
                <a16:creationId xmlns:a16="http://schemas.microsoft.com/office/drawing/2014/main" id="{14E7511D-AD1E-4457-953D-B072CADC73AB}"/>
              </a:ext>
            </a:extLst>
          </p:cNvPr>
          <p:cNvPicPr>
            <a:picLocks noChangeAspect="1"/>
          </p:cNvPicPr>
          <p:nvPr/>
        </p:nvPicPr>
        <p:blipFill>
          <a:blip r:embed="rId8"/>
          <a:stretch>
            <a:fillRect/>
          </a:stretch>
        </p:blipFill>
        <p:spPr>
          <a:xfrm>
            <a:off x="13829775" y="2077509"/>
            <a:ext cx="4451350" cy="2967567"/>
          </a:xfrm>
          <a:prstGeom prst="rect">
            <a:avLst/>
          </a:prstGeom>
        </p:spPr>
      </p:pic>
      <p:pic>
        <p:nvPicPr>
          <p:cNvPr id="76" name="Afbeelding 75">
            <a:extLst>
              <a:ext uri="{FF2B5EF4-FFF2-40B4-BE49-F238E27FC236}">
                <a16:creationId xmlns:a16="http://schemas.microsoft.com/office/drawing/2014/main" id="{6CC682FF-98FE-454F-B388-DBFE912A418B}"/>
              </a:ext>
            </a:extLst>
          </p:cNvPr>
          <p:cNvPicPr>
            <a:picLocks noChangeAspect="1"/>
          </p:cNvPicPr>
          <p:nvPr/>
        </p:nvPicPr>
        <p:blipFill>
          <a:blip r:embed="rId9"/>
          <a:stretch>
            <a:fillRect/>
          </a:stretch>
        </p:blipFill>
        <p:spPr>
          <a:xfrm>
            <a:off x="16296103" y="2369609"/>
            <a:ext cx="1711972" cy="2431494"/>
          </a:xfrm>
          <a:prstGeom prst="rect">
            <a:avLst/>
          </a:prstGeom>
        </p:spPr>
      </p:pic>
      <p:sp>
        <p:nvSpPr>
          <p:cNvPr id="79" name="Text Box 4">
            <a:extLst>
              <a:ext uri="{FF2B5EF4-FFF2-40B4-BE49-F238E27FC236}">
                <a16:creationId xmlns:a16="http://schemas.microsoft.com/office/drawing/2014/main" id="{DBAC1FBA-4A0F-4354-9EDE-2A7D31D1808D}"/>
              </a:ext>
            </a:extLst>
          </p:cNvPr>
          <p:cNvSpPr txBox="1">
            <a:spLocks noChangeArrowheads="1"/>
          </p:cNvSpPr>
          <p:nvPr/>
        </p:nvSpPr>
        <p:spPr bwMode="auto">
          <a:xfrm>
            <a:off x="13068300" y="593725"/>
            <a:ext cx="5225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lgn="r">
              <a:defRPr/>
            </a:pPr>
            <a:r>
              <a:rPr lang="nl-NL" altLang="nl-NL" sz="3000" b="1" dirty="0"/>
              <a:t>KLEUREN EN MATERIALEN</a:t>
            </a:r>
          </a:p>
        </p:txBody>
      </p:sp>
      <p:sp>
        <p:nvSpPr>
          <p:cNvPr id="15" name="Ovaal 14">
            <a:extLst>
              <a:ext uri="{FF2B5EF4-FFF2-40B4-BE49-F238E27FC236}">
                <a16:creationId xmlns:a16="http://schemas.microsoft.com/office/drawing/2014/main" id="{6FD3B5E0-C737-432A-ABE9-B327BBA3622A}"/>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T</a:t>
            </a:r>
            <a:r>
              <a:rPr lang="nl-NL" sz="5000" b="1" dirty="0">
                <a:solidFill>
                  <a:schemeClr val="tx1"/>
                </a:solidFill>
                <a:latin typeface="Arial" panose="020B0604020202020204" pitchFamily="34" charset="0"/>
              </a:rPr>
              <a:t>O</a:t>
            </a:r>
          </a:p>
        </p:txBody>
      </p:sp>
      <p:sp>
        <p:nvSpPr>
          <p:cNvPr id="16" name="Rechthoek 15">
            <a:extLst>
              <a:ext uri="{FF2B5EF4-FFF2-40B4-BE49-F238E27FC236}">
                <a16:creationId xmlns:a16="http://schemas.microsoft.com/office/drawing/2014/main" id="{4908E680-525A-4093-B7A6-E52914FE0B0A}"/>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CONTRACTEN</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3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500"/>
                                        <p:tgtEl>
                                          <p:spTgt spid="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1BAE68-E295-4A3B-9580-49D002788AB4}"/>
              </a:ext>
            </a:extLst>
          </p:cNvPr>
          <p:cNvPicPr>
            <a:picLocks noChangeAspect="1"/>
          </p:cNvPicPr>
          <p:nvPr/>
        </p:nvPicPr>
        <p:blipFill rotWithShape="1">
          <a:blip r:embed="rId2"/>
          <a:srcRect l="3891"/>
          <a:stretch/>
        </p:blipFill>
        <p:spPr>
          <a:xfrm>
            <a:off x="574675" y="593725"/>
            <a:ext cx="13970000" cy="8176276"/>
          </a:xfrm>
          <a:prstGeom prst="rect">
            <a:avLst/>
          </a:prstGeom>
        </p:spPr>
      </p:pic>
      <p:sp>
        <p:nvSpPr>
          <p:cNvPr id="4" name="Ovaal 3">
            <a:extLst>
              <a:ext uri="{FF2B5EF4-FFF2-40B4-BE49-F238E27FC236}">
                <a16:creationId xmlns:a16="http://schemas.microsoft.com/office/drawing/2014/main" id="{7B7549B3-928B-423E-9ADE-94E5CC7CE77E}"/>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5" name="Rechthoek 4">
            <a:extLst>
              <a:ext uri="{FF2B5EF4-FFF2-40B4-BE49-F238E27FC236}">
                <a16:creationId xmlns:a16="http://schemas.microsoft.com/office/drawing/2014/main" id="{41E7A29C-2398-4CEB-8659-276EDD3D6F63}"/>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23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B14EC02-D6A2-4E0E-B4C3-8F777F9B23A8}"/>
              </a:ext>
            </a:extLst>
          </p:cNvPr>
          <p:cNvPicPr>
            <a:picLocks noChangeAspect="1"/>
          </p:cNvPicPr>
          <p:nvPr/>
        </p:nvPicPr>
        <p:blipFill>
          <a:blip r:embed="rId2"/>
          <a:stretch>
            <a:fillRect/>
          </a:stretch>
        </p:blipFill>
        <p:spPr>
          <a:xfrm>
            <a:off x="574676" y="593725"/>
            <a:ext cx="10895666" cy="8171749"/>
          </a:xfrm>
          <a:prstGeom prst="rect">
            <a:avLst/>
          </a:prstGeom>
        </p:spPr>
      </p:pic>
      <p:sp>
        <p:nvSpPr>
          <p:cNvPr id="4" name="Ovaal 3">
            <a:extLst>
              <a:ext uri="{FF2B5EF4-FFF2-40B4-BE49-F238E27FC236}">
                <a16:creationId xmlns:a16="http://schemas.microsoft.com/office/drawing/2014/main" id="{70BC52BE-49A5-4E16-99A9-97F901AB1251}"/>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5" name="Rechthoek 4">
            <a:extLst>
              <a:ext uri="{FF2B5EF4-FFF2-40B4-BE49-F238E27FC236}">
                <a16:creationId xmlns:a16="http://schemas.microsoft.com/office/drawing/2014/main" id="{468C17BC-7580-4FD9-8B30-A56C8AEE4220}"/>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4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1274D61-58B2-49CB-984E-6DAE996FD53D}"/>
              </a:ext>
            </a:extLst>
          </p:cNvPr>
          <p:cNvPicPr>
            <a:picLocks noChangeAspect="1"/>
          </p:cNvPicPr>
          <p:nvPr/>
        </p:nvPicPr>
        <p:blipFill rotWithShape="1">
          <a:blip r:embed="rId2">
            <a:extLst>
              <a:ext uri="{28A0092B-C50C-407E-A947-70E740481C1C}">
                <a14:useLocalDpi xmlns:a14="http://schemas.microsoft.com/office/drawing/2010/main" val="0"/>
              </a:ext>
            </a:extLst>
          </a:blip>
          <a:srcRect t="921" b="5819"/>
          <a:stretch/>
        </p:blipFill>
        <p:spPr>
          <a:xfrm>
            <a:off x="574676" y="593725"/>
            <a:ext cx="10895666" cy="8171749"/>
          </a:xfrm>
          <a:prstGeom prst="rect">
            <a:avLst/>
          </a:prstGeom>
        </p:spPr>
      </p:pic>
      <p:sp>
        <p:nvSpPr>
          <p:cNvPr id="3" name="Ovaal 2">
            <a:extLst>
              <a:ext uri="{FF2B5EF4-FFF2-40B4-BE49-F238E27FC236}">
                <a16:creationId xmlns:a16="http://schemas.microsoft.com/office/drawing/2014/main" id="{342EBB81-D290-4E51-AFA9-57B41DE63BBB}"/>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4" name="Rechthoek 3">
            <a:extLst>
              <a:ext uri="{FF2B5EF4-FFF2-40B4-BE49-F238E27FC236}">
                <a16:creationId xmlns:a16="http://schemas.microsoft.com/office/drawing/2014/main" id="{548B0615-5E91-4DE6-AF9C-29970BC57888}"/>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83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86F400D-DF50-4DBF-879C-C8DD3924F5E6}"/>
              </a:ext>
            </a:extLst>
          </p:cNvPr>
          <p:cNvPicPr>
            <a:picLocks noChangeAspect="1"/>
          </p:cNvPicPr>
          <p:nvPr/>
        </p:nvPicPr>
        <p:blipFill>
          <a:blip r:embed="rId2"/>
          <a:stretch>
            <a:fillRect/>
          </a:stretch>
        </p:blipFill>
        <p:spPr>
          <a:xfrm>
            <a:off x="574677" y="593725"/>
            <a:ext cx="10895666" cy="8171749"/>
          </a:xfrm>
          <a:prstGeom prst="rect">
            <a:avLst/>
          </a:prstGeom>
        </p:spPr>
      </p:pic>
      <p:sp>
        <p:nvSpPr>
          <p:cNvPr id="3" name="Ovaal 2">
            <a:extLst>
              <a:ext uri="{FF2B5EF4-FFF2-40B4-BE49-F238E27FC236}">
                <a16:creationId xmlns:a16="http://schemas.microsoft.com/office/drawing/2014/main" id="{D9ED301D-8AAD-46A8-9FE1-4992AC669007}"/>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4" name="Rechthoek 3">
            <a:extLst>
              <a:ext uri="{FF2B5EF4-FFF2-40B4-BE49-F238E27FC236}">
                <a16:creationId xmlns:a16="http://schemas.microsoft.com/office/drawing/2014/main" id="{C74E97F8-29D3-4362-83C3-79A4ACB9EC12}"/>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8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A2C107B-0856-4B3F-9BCA-50B462C3EC41}"/>
              </a:ext>
            </a:extLst>
          </p:cNvPr>
          <p:cNvPicPr>
            <a:picLocks noChangeAspect="1"/>
          </p:cNvPicPr>
          <p:nvPr/>
        </p:nvPicPr>
        <p:blipFill rotWithShape="1">
          <a:blip r:embed="rId2">
            <a:extLst>
              <a:ext uri="{28A0092B-C50C-407E-A947-70E740481C1C}">
                <a14:useLocalDpi xmlns:a14="http://schemas.microsoft.com/office/drawing/2010/main" val="0"/>
              </a:ext>
            </a:extLst>
          </a:blip>
          <a:srcRect t="-1" b="55"/>
          <a:stretch/>
        </p:blipFill>
        <p:spPr>
          <a:xfrm>
            <a:off x="574675" y="593725"/>
            <a:ext cx="10898696" cy="8171749"/>
          </a:xfrm>
          <a:prstGeom prst="rect">
            <a:avLst/>
          </a:prstGeom>
        </p:spPr>
      </p:pic>
      <p:sp>
        <p:nvSpPr>
          <p:cNvPr id="4" name="Ovaal 3">
            <a:extLst>
              <a:ext uri="{FF2B5EF4-FFF2-40B4-BE49-F238E27FC236}">
                <a16:creationId xmlns:a16="http://schemas.microsoft.com/office/drawing/2014/main" id="{A937456A-0892-4C8C-B5E7-0A7447A2D37A}"/>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5" name="Rechthoek 4">
            <a:extLst>
              <a:ext uri="{FF2B5EF4-FFF2-40B4-BE49-F238E27FC236}">
                <a16:creationId xmlns:a16="http://schemas.microsoft.com/office/drawing/2014/main" id="{B5F09613-51DB-4BDD-8DE3-931BBDF0DBF6}"/>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19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87EDA4-3879-4990-9553-73D489FBDBB8}"/>
              </a:ext>
            </a:extLst>
          </p:cNvPr>
          <p:cNvPicPr>
            <a:picLocks noChangeAspect="1"/>
          </p:cNvPicPr>
          <p:nvPr/>
        </p:nvPicPr>
        <p:blipFill rotWithShape="1">
          <a:blip r:embed="rId2"/>
          <a:srcRect r="3891"/>
          <a:stretch/>
        </p:blipFill>
        <p:spPr>
          <a:xfrm>
            <a:off x="574675" y="593725"/>
            <a:ext cx="13970000" cy="8176276"/>
          </a:xfrm>
          <a:prstGeom prst="rect">
            <a:avLst/>
          </a:prstGeom>
        </p:spPr>
      </p:pic>
      <p:sp>
        <p:nvSpPr>
          <p:cNvPr id="3" name="Ovaal 2">
            <a:extLst>
              <a:ext uri="{FF2B5EF4-FFF2-40B4-BE49-F238E27FC236}">
                <a16:creationId xmlns:a16="http://schemas.microsoft.com/office/drawing/2014/main" id="{EC0042CA-671A-49A4-BDA1-CDCFE6EDEFFF}"/>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5" name="Rechthoek 4">
            <a:extLst>
              <a:ext uri="{FF2B5EF4-FFF2-40B4-BE49-F238E27FC236}">
                <a16:creationId xmlns:a16="http://schemas.microsoft.com/office/drawing/2014/main" id="{2D34119E-C146-448E-9092-2AD61F309A15}"/>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2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2"/>
            <a:extLst>
              <a:ext uri="{FF2B5EF4-FFF2-40B4-BE49-F238E27FC236}">
                <a16:creationId xmlns:a16="http://schemas.microsoft.com/office/drawing/2014/main" id="{C76F7F4B-6DA1-4751-97A1-8BE775328019}"/>
              </a:ext>
            </a:extLst>
          </p:cNvPr>
          <p:cNvPicPr>
            <a:picLocks noChangeAspect="1"/>
          </p:cNvPicPr>
          <p:nvPr/>
        </p:nvPicPr>
        <p:blipFill>
          <a:blip r:embed="rId3" cstate="print">
            <a:clrChange>
              <a:clrFrom>
                <a:srgbClr val="FEFEFE"/>
              </a:clrFrom>
              <a:clrTo>
                <a:srgbClr val="FEFEFE">
                  <a:alpha val="0"/>
                </a:srgbClr>
              </a:clrTo>
            </a:clrChange>
            <a:alphaModFix/>
            <a:extLst>
              <a:ext uri="{28A0092B-C50C-407E-A947-70E740481C1C}">
                <a14:useLocalDpi xmlns:a14="http://schemas.microsoft.com/office/drawing/2010/main" val="0"/>
              </a:ext>
            </a:extLst>
          </a:blip>
          <a:stretch>
            <a:fillRect/>
          </a:stretch>
        </p:blipFill>
        <p:spPr>
          <a:xfrm>
            <a:off x="337343" y="590550"/>
            <a:ext cx="9517981" cy="9517981"/>
          </a:xfrm>
          <a:prstGeom prst="rect">
            <a:avLst/>
          </a:prstGeom>
        </p:spPr>
      </p:pic>
      <p:sp>
        <p:nvSpPr>
          <p:cNvPr id="4" name="Text Box 4">
            <a:extLst>
              <a:ext uri="{FF2B5EF4-FFF2-40B4-BE49-F238E27FC236}">
                <a16:creationId xmlns:a16="http://schemas.microsoft.com/office/drawing/2014/main" id="{6675DA10-75F2-49F0-8444-6495F9DCD824}"/>
              </a:ext>
            </a:extLst>
          </p:cNvPr>
          <p:cNvSpPr txBox="1">
            <a:spLocks noChangeArrowheads="1"/>
          </p:cNvSpPr>
          <p:nvPr/>
        </p:nvSpPr>
        <p:spPr bwMode="auto">
          <a:xfrm>
            <a:off x="695825" y="9790780"/>
            <a:ext cx="10124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pPr>
              <a:defRPr/>
            </a:pPr>
            <a:r>
              <a:rPr lang="nl-NL" altLang="nl-NL" sz="2800" b="1" dirty="0"/>
              <a:t>VR-tour  dagbestedingsgebouw  ‘De </a:t>
            </a:r>
            <a:r>
              <a:rPr lang="nl-NL" altLang="nl-NL" sz="2800" b="1" dirty="0" err="1"/>
              <a:t>Winckelsteegh</a:t>
            </a:r>
            <a:r>
              <a:rPr lang="nl-NL" altLang="nl-NL" sz="2800" b="1" dirty="0"/>
              <a:t>’</a:t>
            </a:r>
          </a:p>
        </p:txBody>
      </p:sp>
      <p:sp>
        <p:nvSpPr>
          <p:cNvPr id="6" name="Ovaal 5">
            <a:extLst>
              <a:ext uri="{FF2B5EF4-FFF2-40B4-BE49-F238E27FC236}">
                <a16:creationId xmlns:a16="http://schemas.microsoft.com/office/drawing/2014/main" id="{B302F085-C753-4BD7-BC9A-A8CA55A7677F}"/>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latin typeface="Arial" panose="020B0604020202020204" pitchFamily="34" charset="0"/>
              </a:rPr>
              <a:t>U</a:t>
            </a:r>
            <a:r>
              <a:rPr lang="nl-NL" sz="5000" b="1" dirty="0">
                <a:solidFill>
                  <a:schemeClr val="tx1"/>
                </a:solidFill>
                <a:latin typeface="Arial" panose="020B0604020202020204" pitchFamily="34" charset="0"/>
              </a:rPr>
              <a:t>O</a:t>
            </a:r>
          </a:p>
        </p:txBody>
      </p:sp>
      <p:sp>
        <p:nvSpPr>
          <p:cNvPr id="7" name="Rechthoek 6">
            <a:extLst>
              <a:ext uri="{FF2B5EF4-FFF2-40B4-BE49-F238E27FC236}">
                <a16:creationId xmlns:a16="http://schemas.microsoft.com/office/drawing/2014/main" id="{24563506-0925-4C3A-A85D-D6F88BCFE7CA}"/>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UITVOERING</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12258" y="1583719"/>
            <a:ext cx="18989675" cy="3762981"/>
          </a:xfrm>
        </p:spPr>
        <p:txBody>
          <a:bodyPr>
            <a:noAutofit/>
          </a:bodyPr>
          <a:lstStyle/>
          <a:p>
            <a:pPr algn="l"/>
            <a:r>
              <a:rPr lang="nl-NL" sz="5400" b="1" dirty="0">
                <a:solidFill>
                  <a:srgbClr val="32AD77"/>
                </a:solidFill>
                <a:latin typeface="Arial"/>
                <a:cs typeface="Arial"/>
              </a:rPr>
              <a:t>OOIT DEELGENOMEN AAN EEN BOUWTRAJECT?</a:t>
            </a:r>
            <a:br>
              <a:rPr lang="nl-NL" sz="5400" b="1" dirty="0">
                <a:solidFill>
                  <a:srgbClr val="32AD77"/>
                </a:solidFill>
                <a:latin typeface="Arial"/>
                <a:cs typeface="Arial"/>
              </a:rPr>
            </a:br>
            <a:br>
              <a:rPr lang="nl-NL" sz="5400" b="1" dirty="0">
                <a:solidFill>
                  <a:srgbClr val="32AD77"/>
                </a:solidFill>
                <a:latin typeface="Arial"/>
                <a:cs typeface="Arial"/>
              </a:rPr>
            </a:br>
            <a:r>
              <a:rPr lang="nl-NL" sz="5400" b="1" dirty="0">
                <a:solidFill>
                  <a:srgbClr val="32AD77"/>
                </a:solidFill>
                <a:latin typeface="Arial"/>
                <a:cs typeface="Arial"/>
              </a:rPr>
              <a:t>EN…, BEVIEL </a:t>
            </a:r>
            <a:r>
              <a:rPr lang="nl-NL" sz="5400" b="1" dirty="0" err="1">
                <a:solidFill>
                  <a:srgbClr val="32AD77"/>
                </a:solidFill>
                <a:latin typeface="Arial"/>
                <a:cs typeface="Arial"/>
              </a:rPr>
              <a:t>'T</a:t>
            </a:r>
            <a:r>
              <a:rPr lang="nl-NL" sz="5400" b="1" dirty="0">
                <a:solidFill>
                  <a:srgbClr val="32AD77"/>
                </a:solidFill>
                <a:latin typeface="Arial"/>
                <a:cs typeface="Arial"/>
              </a:rPr>
              <a:t>?</a:t>
            </a:r>
          </a:p>
        </p:txBody>
      </p:sp>
    </p:spTree>
    <p:extLst>
      <p:ext uri="{BB962C8B-B14F-4D97-AF65-F5344CB8AC3E}">
        <p14:creationId xmlns:p14="http://schemas.microsoft.com/office/powerpoint/2010/main" val="389324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1B68DB29-A13A-46F7-8C63-AC34381FA70B}"/>
              </a:ext>
            </a:extLst>
          </p:cNvPr>
          <p:cNvSpPr txBox="1">
            <a:spLocks noChangeArrowheads="1"/>
          </p:cNvSpPr>
          <p:nvPr/>
        </p:nvSpPr>
        <p:spPr bwMode="auto">
          <a:xfrm>
            <a:off x="10090150" y="593725"/>
            <a:ext cx="874649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spcBef>
                <a:spcPct val="20000"/>
              </a:spcBef>
              <a:buChar char="•"/>
              <a:defRPr sz="3500">
                <a:solidFill>
                  <a:schemeClr val="tx1"/>
                </a:solidFill>
                <a:latin typeface="Times New Roman" panose="02020603050405020304" pitchFamily="18" charset="0"/>
              </a:defRPr>
            </a:lvl1pPr>
            <a:lvl2pPr marL="742950" indent="-285750" defTabSz="915988">
              <a:spcBef>
                <a:spcPct val="20000"/>
              </a:spcBef>
              <a:buChar char="–"/>
              <a:defRPr sz="3000">
                <a:solidFill>
                  <a:schemeClr val="tx1"/>
                </a:solidFill>
                <a:latin typeface="Times New Roman" panose="02020603050405020304" pitchFamily="18" charset="0"/>
              </a:defRPr>
            </a:lvl2pPr>
            <a:lvl3pPr marL="1143000" indent="-228600" defTabSz="915988">
              <a:spcBef>
                <a:spcPct val="20000"/>
              </a:spcBef>
              <a:buChar char="•"/>
              <a:defRPr sz="2600">
                <a:solidFill>
                  <a:schemeClr val="tx1"/>
                </a:solidFill>
                <a:latin typeface="Times New Roman" panose="02020603050405020304" pitchFamily="18" charset="0"/>
              </a:defRPr>
            </a:lvl3pPr>
            <a:lvl4pPr marL="1600200" indent="-228600" defTabSz="915988">
              <a:spcBef>
                <a:spcPct val="20000"/>
              </a:spcBef>
              <a:buChar char="–"/>
              <a:defRPr sz="2200">
                <a:solidFill>
                  <a:schemeClr val="tx1"/>
                </a:solidFill>
                <a:latin typeface="Times New Roman" panose="02020603050405020304" pitchFamily="18" charset="0"/>
              </a:defRPr>
            </a:lvl4pPr>
            <a:lvl5pPr marL="2057400" indent="-228600" defTabSz="915988">
              <a:spcBef>
                <a:spcPct val="20000"/>
              </a:spcBef>
              <a:buChar char="»"/>
              <a:defRPr sz="2200">
                <a:solidFill>
                  <a:schemeClr val="tx1"/>
                </a:solidFill>
                <a:latin typeface="Times New Roman" panose="02020603050405020304" pitchFamily="18" charset="0"/>
              </a:defRPr>
            </a:lvl5pPr>
            <a:lvl6pPr marL="2514600" indent="-228600" defTabSz="915988"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defTabSz="915988"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defTabSz="915988"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defTabSz="915988"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just">
              <a:spcBef>
                <a:spcPct val="0"/>
              </a:spcBef>
              <a:buFontTx/>
              <a:buNone/>
              <a:defRPr/>
            </a:pPr>
            <a:r>
              <a:rPr lang="nl-NL" altLang="nl-NL" sz="3000" dirty="0">
                <a:latin typeface="Arial" panose="020B0604020202020204" pitchFamily="34" charset="0"/>
              </a:rPr>
              <a:t>RIEK DE VRIES</a:t>
            </a:r>
          </a:p>
          <a:p>
            <a:pPr algn="just">
              <a:spcBef>
                <a:spcPct val="0"/>
              </a:spcBef>
              <a:buFontTx/>
              <a:buNone/>
              <a:defRPr/>
            </a:pPr>
            <a:r>
              <a:rPr lang="nl-NL" altLang="nl-NL" sz="3000" dirty="0">
                <a:latin typeface="Arial" panose="020B0604020202020204" pitchFamily="34" charset="0"/>
              </a:rPr>
              <a:t>ERIC VAN BEUNINGEN</a:t>
            </a:r>
          </a:p>
          <a:p>
            <a:pPr algn="just">
              <a:spcBef>
                <a:spcPct val="0"/>
              </a:spcBef>
              <a:buFontTx/>
              <a:buNone/>
              <a:defRPr/>
            </a:pPr>
            <a:r>
              <a:rPr lang="nl-NL" altLang="nl-NL" sz="3000" dirty="0">
                <a:latin typeface="Arial" panose="020B0604020202020204" pitchFamily="34" charset="0"/>
              </a:rPr>
              <a:t>WIL COPPENS</a:t>
            </a: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r>
              <a:rPr lang="nl-NL" altLang="nl-NL" sz="3000" dirty="0">
                <a:latin typeface="Arial" panose="020B0604020202020204" pitchFamily="34" charset="0"/>
              </a:rPr>
              <a:t>INLEIDING</a:t>
            </a: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r>
              <a:rPr lang="nl-NL" altLang="nl-NL" sz="3000" dirty="0">
                <a:latin typeface="Arial" panose="020B0604020202020204" pitchFamily="34" charset="0"/>
              </a:rPr>
              <a:t>ORGANISATIE ONTWERPPROCES</a:t>
            </a: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r>
              <a:rPr lang="nl-NL" altLang="nl-NL" sz="3000" dirty="0">
                <a:latin typeface="Arial" panose="020B0604020202020204" pitchFamily="34" charset="0"/>
              </a:rPr>
              <a:t>ONTWERPPROCES EN SOFTWARE</a:t>
            </a: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endParaRPr lang="nl-NL" altLang="nl-NL" sz="3000" dirty="0">
              <a:latin typeface="Arial" panose="020B0604020202020204" pitchFamily="34" charset="0"/>
            </a:endParaRPr>
          </a:p>
          <a:p>
            <a:pPr algn="just">
              <a:spcBef>
                <a:spcPct val="0"/>
              </a:spcBef>
              <a:buFontTx/>
              <a:buNone/>
              <a:defRPr/>
            </a:pPr>
            <a:r>
              <a:rPr lang="nl-NL" altLang="nl-NL" sz="3000" dirty="0">
                <a:latin typeface="Arial" panose="020B0604020202020204" pitchFamily="34" charset="0"/>
              </a:rPr>
              <a:t>PRAKTIJKVOORBEELD</a:t>
            </a:r>
          </a:p>
        </p:txBody>
      </p:sp>
      <p:pic>
        <p:nvPicPr>
          <p:cNvPr id="8" name="Afbeelding 4">
            <a:extLst>
              <a:ext uri="{FF2B5EF4-FFF2-40B4-BE49-F238E27FC236}">
                <a16:creationId xmlns:a16="http://schemas.microsoft.com/office/drawing/2014/main" id="{633AB5A8-7482-428B-9948-AFB2D7C86158}"/>
              </a:ext>
            </a:extLst>
          </p:cNvPr>
          <p:cNvPicPr>
            <a:picLocks noChangeAspect="1"/>
          </p:cNvPicPr>
          <p:nvPr/>
        </p:nvPicPr>
        <p:blipFill>
          <a:blip r:embed="rId3">
            <a:extLst>
              <a:ext uri="{28A0092B-C50C-407E-A947-70E740481C1C}">
                <a14:useLocalDpi xmlns:a14="http://schemas.microsoft.com/office/drawing/2010/main" val="0"/>
              </a:ext>
            </a:extLst>
          </a:blip>
          <a:srcRect l="23596" t="15817" r="29362" b="8945"/>
          <a:stretch>
            <a:fillRect/>
          </a:stretch>
        </p:blipFill>
        <p:spPr bwMode="auto">
          <a:xfrm>
            <a:off x="574675" y="593725"/>
            <a:ext cx="9217025" cy="921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5928309F-E0B8-4C9A-9E24-8D86A72CE67A}"/>
              </a:ext>
            </a:extLst>
          </p:cNvPr>
          <p:cNvPicPr>
            <a:picLocks noChangeAspect="1"/>
          </p:cNvPicPr>
          <p:nvPr/>
        </p:nvPicPr>
        <p:blipFill>
          <a:blip r:embed="rId4">
            <a:extLst>
              <a:ext uri="{28A0092B-C50C-407E-A947-70E740481C1C}">
                <a14:useLocalDpi xmlns:a14="http://schemas.microsoft.com/office/drawing/2010/main" val="0"/>
              </a:ext>
            </a:extLst>
          </a:blip>
          <a:srcRect l="23596" t="15817" r="29362" b="8945"/>
          <a:stretch>
            <a:fillRect/>
          </a:stretch>
        </p:blipFill>
        <p:spPr bwMode="auto">
          <a:xfrm>
            <a:off x="574675" y="593725"/>
            <a:ext cx="9217025" cy="921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a:extLst>
              <a:ext uri="{FF2B5EF4-FFF2-40B4-BE49-F238E27FC236}">
                <a16:creationId xmlns:a16="http://schemas.microsoft.com/office/drawing/2014/main" id="{8D066906-E580-4384-9F57-F60AE4C7EC84}"/>
              </a:ext>
            </a:extLst>
          </p:cNvPr>
          <p:cNvSpPr>
            <a:spLocks noChangeAspect="1" noChangeArrowheads="1"/>
          </p:cNvSpPr>
          <p:nvPr/>
        </p:nvSpPr>
        <p:spPr bwMode="auto">
          <a:xfrm>
            <a:off x="5038725" y="5057775"/>
            <a:ext cx="288925" cy="288925"/>
          </a:xfrm>
          <a:prstGeom prst="rect">
            <a:avLst/>
          </a:prstGeom>
          <a:solidFill>
            <a:srgbClr val="BDF02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5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200">
                <a:solidFill>
                  <a:schemeClr val="tx1"/>
                </a:solidFill>
                <a:latin typeface="Times New Roman" panose="02020603050405020304" pitchFamily="18" charset="0"/>
              </a:defRPr>
            </a:lvl4pPr>
            <a:lvl5pPr marL="2057400" indent="-22860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just">
              <a:spcBef>
                <a:spcPct val="0"/>
              </a:spcBef>
              <a:buFontTx/>
              <a:buNone/>
              <a:defRPr/>
            </a:pPr>
            <a:endParaRPr lang="en-US" altLang="nl-NL" sz="1697">
              <a:latin typeface="Arial" panose="020B0604020202020204" pitchFamily="34" charset="0"/>
            </a:endParaRPr>
          </a:p>
        </p:txBody>
      </p:sp>
    </p:spTree>
    <p:extLst>
      <p:ext uri="{BB962C8B-B14F-4D97-AF65-F5344CB8AC3E}">
        <p14:creationId xmlns:p14="http://schemas.microsoft.com/office/powerpoint/2010/main" val="328358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3000"/>
                                        <p:tgtEl>
                                          <p:spTgt spid="9"/>
                                        </p:tgtEl>
                                      </p:cBhvr>
                                    </p:animEffect>
                                    <p:set>
                                      <p:cBhvr>
                                        <p:cTn id="11" dur="1" fill="hold">
                                          <p:stCondLst>
                                            <p:cond delay="29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1000"/>
                                        <p:tgtEl>
                                          <p:spTgt spid="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1000"/>
                                        <p:tgtEl>
                                          <p:spTgt spid="7">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11" end="11"/>
                                            </p:txEl>
                                          </p:spTgt>
                                        </p:tgtEl>
                                        <p:attrNameLst>
                                          <p:attrName>style.visibility</p:attrName>
                                        </p:attrNameLst>
                                      </p:cBhvr>
                                      <p:to>
                                        <p:strVal val="visible"/>
                                      </p:to>
                                    </p:set>
                                    <p:animEffect transition="in" filter="fade">
                                      <p:cBhvr>
                                        <p:cTn id="41" dur="1000"/>
                                        <p:tgtEl>
                                          <p:spTgt spid="7">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14" end="14"/>
                                            </p:txEl>
                                          </p:spTgt>
                                        </p:tgtEl>
                                        <p:attrNameLst>
                                          <p:attrName>style.visibility</p:attrName>
                                        </p:attrNameLst>
                                      </p:cBhvr>
                                      <p:to>
                                        <p:strVal val="visible"/>
                                      </p:to>
                                    </p:set>
                                    <p:animEffect transition="in" filter="fade">
                                      <p:cBhvr>
                                        <p:cTn id="46" dur="10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 Background 16-9.jpg"/>
          <p:cNvPicPr>
            <a:picLocks noChangeAspect="1"/>
          </p:cNvPicPr>
          <p:nvPr/>
        </p:nvPicPr>
        <p:blipFill rotWithShape="1">
          <a:blip r:embed="rId2">
            <a:extLst>
              <a:ext uri="{28A0092B-C50C-407E-A947-70E740481C1C}">
                <a14:useLocalDpi xmlns:a14="http://schemas.microsoft.com/office/drawing/2010/main" val="0"/>
              </a:ext>
            </a:extLst>
          </a:blip>
          <a:srcRect r="24538"/>
          <a:stretch/>
        </p:blipFill>
        <p:spPr>
          <a:xfrm>
            <a:off x="-17993" y="-1"/>
            <a:ext cx="14343593" cy="10691813"/>
          </a:xfrm>
          <a:prstGeom prst="rect">
            <a:avLst/>
          </a:prstGeom>
        </p:spPr>
      </p:pic>
    </p:spTree>
    <p:extLst>
      <p:ext uri="{BB962C8B-B14F-4D97-AF65-F5344CB8AC3E}">
        <p14:creationId xmlns:p14="http://schemas.microsoft.com/office/powerpoint/2010/main" val="25233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0BC89DF9-0D1C-4896-A682-B229AF8B839B}"/>
              </a:ext>
            </a:extLst>
          </p:cNvPr>
          <p:cNvCxnSpPr>
            <a:cxnSpLocks/>
          </p:cNvCxnSpPr>
          <p:nvPr/>
        </p:nvCxnSpPr>
        <p:spPr>
          <a:xfrm>
            <a:off x="7720129" y="4055591"/>
            <a:ext cx="0" cy="2717577"/>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A2CE282B-F045-47F3-BD23-18000F0179AE}"/>
              </a:ext>
            </a:extLst>
          </p:cNvPr>
          <p:cNvCxnSpPr>
            <a:cxnSpLocks/>
          </p:cNvCxnSpPr>
          <p:nvPr/>
        </p:nvCxnSpPr>
        <p:spPr>
          <a:xfrm flipH="1">
            <a:off x="1460614" y="5364289"/>
            <a:ext cx="16067433" cy="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9D6FFEE3-D391-4037-8255-05773C3D9CBA}"/>
              </a:ext>
            </a:extLst>
          </p:cNvPr>
          <p:cNvSpPr/>
          <p:nvPr/>
        </p:nvSpPr>
        <p:spPr>
          <a:xfrm>
            <a:off x="10080625" y="4528734"/>
            <a:ext cx="4464050" cy="569387"/>
          </a:xfrm>
          <a:prstGeom prst="rect">
            <a:avLst/>
          </a:prstGeom>
        </p:spPr>
        <p:txBody>
          <a:bodyPr wrap="square" lIns="0" tIns="0" rIns="0" bIns="0">
            <a:spAutoFit/>
          </a:bodyPr>
          <a:lstStyle/>
          <a:p>
            <a:pPr algn="ctr"/>
            <a:r>
              <a:rPr lang="nl-NL" sz="3700" b="1" dirty="0">
                <a:solidFill>
                  <a:schemeClr val="bg1"/>
                </a:solidFill>
              </a:rPr>
              <a:t>ONTWERPPROCES</a:t>
            </a:r>
            <a:endParaRPr lang="nl-NL" sz="3700" dirty="0"/>
          </a:p>
        </p:txBody>
      </p:sp>
      <p:sp>
        <p:nvSpPr>
          <p:cNvPr id="11" name="Rechthoek 10">
            <a:extLst>
              <a:ext uri="{FF2B5EF4-FFF2-40B4-BE49-F238E27FC236}">
                <a16:creationId xmlns:a16="http://schemas.microsoft.com/office/drawing/2014/main" id="{8944D5FD-D77B-41C0-97D9-635F76C2B364}"/>
              </a:ext>
            </a:extLst>
          </p:cNvPr>
          <p:cNvSpPr/>
          <p:nvPr/>
        </p:nvSpPr>
        <p:spPr>
          <a:xfrm>
            <a:off x="709613" y="579720"/>
            <a:ext cx="9791699" cy="477054"/>
          </a:xfrm>
          <a:prstGeom prst="rect">
            <a:avLst/>
          </a:prstGeom>
        </p:spPr>
        <p:txBody>
          <a:bodyPr wrap="square" lIns="0" tIns="0" rIns="0" bIns="0">
            <a:spAutoFit/>
          </a:bodyPr>
          <a:lstStyle/>
          <a:p>
            <a:pPr algn="ctr"/>
            <a:r>
              <a:rPr lang="nl-NL" sz="3100" b="1" dirty="0"/>
              <a:t>ORGANISATIESTRUCTUUR TRADITIONEEL ONTWERPPROCES</a:t>
            </a:r>
          </a:p>
        </p:txBody>
      </p:sp>
      <p:sp>
        <p:nvSpPr>
          <p:cNvPr id="25" name="Ovaal 24">
            <a:extLst>
              <a:ext uri="{FF2B5EF4-FFF2-40B4-BE49-F238E27FC236}">
                <a16:creationId xmlns:a16="http://schemas.microsoft.com/office/drawing/2014/main" id="{2744AECF-D3C2-48D6-BA93-56FF3960B006}"/>
              </a:ext>
            </a:extLst>
          </p:cNvPr>
          <p:cNvSpPr/>
          <p:nvPr/>
        </p:nvSpPr>
        <p:spPr>
          <a:xfrm>
            <a:off x="695134" y="4783137"/>
            <a:ext cx="1127125" cy="1127125"/>
          </a:xfrm>
          <a:prstGeom prst="ellipse">
            <a:avLst/>
          </a:prstGeom>
          <a:solidFill>
            <a:srgbClr val="50CC97"/>
          </a:solidFill>
          <a:ln>
            <a:noFill/>
          </a:ln>
          <a:effectLst/>
          <a:extLst/>
        </p:spPr>
        <p:txBody>
          <a:bodyPr wrap="none" anchor="ctr"/>
          <a:lstStyle/>
          <a:p>
            <a:pPr algn="ctr"/>
            <a:r>
              <a:rPr lang="nl-NL" sz="5000" b="1" dirty="0"/>
              <a:t>O</a:t>
            </a:r>
            <a:endParaRPr lang="nl-NL" sz="5000" b="1" dirty="0">
              <a:solidFill>
                <a:schemeClr val="tx1"/>
              </a:solidFill>
              <a:latin typeface="Arial" panose="020B0604020202020204" pitchFamily="34" charset="0"/>
            </a:endParaRPr>
          </a:p>
        </p:txBody>
      </p:sp>
      <p:sp>
        <p:nvSpPr>
          <p:cNvPr id="26" name="Ovaal 25">
            <a:extLst>
              <a:ext uri="{FF2B5EF4-FFF2-40B4-BE49-F238E27FC236}">
                <a16:creationId xmlns:a16="http://schemas.microsoft.com/office/drawing/2014/main" id="{6EE32159-925E-4FFF-B113-31C2857A640C}"/>
              </a:ext>
            </a:extLst>
          </p:cNvPr>
          <p:cNvSpPr/>
          <p:nvPr/>
        </p:nvSpPr>
        <p:spPr>
          <a:xfrm>
            <a:off x="7156566" y="2863352"/>
            <a:ext cx="1127125" cy="1127125"/>
          </a:xfrm>
          <a:prstGeom prst="ellipse">
            <a:avLst/>
          </a:prstGeom>
          <a:solidFill>
            <a:srgbClr val="50CC97"/>
          </a:solidFill>
          <a:ln>
            <a:noFill/>
          </a:ln>
          <a:effectLst/>
          <a:extLst/>
        </p:spPr>
        <p:txBody>
          <a:bodyPr wrap="none" anchor="ctr"/>
          <a:lstStyle/>
          <a:p>
            <a:pPr algn="ctr"/>
            <a:r>
              <a:rPr lang="nl-NL" sz="5000" b="1" dirty="0"/>
              <a:t>PM</a:t>
            </a:r>
            <a:endParaRPr lang="nl-NL" sz="5000" b="1" dirty="0">
              <a:solidFill>
                <a:schemeClr val="tx1"/>
              </a:solidFill>
              <a:latin typeface="Arial" panose="020B0604020202020204" pitchFamily="34" charset="0"/>
            </a:endParaRPr>
          </a:p>
        </p:txBody>
      </p:sp>
      <p:sp>
        <p:nvSpPr>
          <p:cNvPr id="28" name="Ovaal 27">
            <a:extLst>
              <a:ext uri="{FF2B5EF4-FFF2-40B4-BE49-F238E27FC236}">
                <a16:creationId xmlns:a16="http://schemas.microsoft.com/office/drawing/2014/main" id="{1FD12AF1-50BD-4E9F-AB80-DD632BE17187}"/>
              </a:ext>
            </a:extLst>
          </p:cNvPr>
          <p:cNvSpPr/>
          <p:nvPr/>
        </p:nvSpPr>
        <p:spPr>
          <a:xfrm>
            <a:off x="1684553" y="8435321"/>
            <a:ext cx="1127125" cy="1127125"/>
          </a:xfrm>
          <a:prstGeom prst="ellipse">
            <a:avLst/>
          </a:prstGeom>
          <a:solidFill>
            <a:srgbClr val="50CC97"/>
          </a:solidFill>
          <a:ln>
            <a:noFill/>
          </a:ln>
          <a:effectLst/>
          <a:extLst/>
        </p:spPr>
        <p:txBody>
          <a:bodyPr wrap="none" anchor="ctr"/>
          <a:lstStyle/>
          <a:p>
            <a:pPr algn="ctr"/>
            <a:r>
              <a:rPr lang="nl-NL" sz="5000" b="1" dirty="0"/>
              <a:t>G</a:t>
            </a:r>
            <a:endParaRPr lang="nl-NL" sz="5000" b="1" dirty="0">
              <a:solidFill>
                <a:schemeClr val="tx1"/>
              </a:solidFill>
              <a:latin typeface="Arial" panose="020B0604020202020204" pitchFamily="34" charset="0"/>
            </a:endParaRPr>
          </a:p>
        </p:txBody>
      </p:sp>
      <p:cxnSp>
        <p:nvCxnSpPr>
          <p:cNvPr id="29" name="Rechte verbindingslijn met pijl 28">
            <a:extLst>
              <a:ext uri="{FF2B5EF4-FFF2-40B4-BE49-F238E27FC236}">
                <a16:creationId xmlns:a16="http://schemas.microsoft.com/office/drawing/2014/main" id="{182EC94E-908C-43BC-8607-8F98B1EB8D20}"/>
              </a:ext>
            </a:extLst>
          </p:cNvPr>
          <p:cNvCxnSpPr>
            <a:cxnSpLocks/>
          </p:cNvCxnSpPr>
          <p:nvPr/>
        </p:nvCxnSpPr>
        <p:spPr>
          <a:xfrm flipV="1">
            <a:off x="2198687" y="5335316"/>
            <a:ext cx="49429" cy="3129118"/>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Ovaal 30">
            <a:extLst>
              <a:ext uri="{FF2B5EF4-FFF2-40B4-BE49-F238E27FC236}">
                <a16:creationId xmlns:a16="http://schemas.microsoft.com/office/drawing/2014/main" id="{818CE2F1-B569-40A4-89A7-558BC9D59BCC}"/>
              </a:ext>
            </a:extLst>
          </p:cNvPr>
          <p:cNvSpPr/>
          <p:nvPr/>
        </p:nvSpPr>
        <p:spPr>
          <a:xfrm>
            <a:off x="402767" y="2013704"/>
            <a:ext cx="9381877" cy="6673444"/>
          </a:xfrm>
          <a:prstGeom prst="ellipse">
            <a:avLst/>
          </a:prstGeom>
          <a:noFill/>
          <a:ln w="635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A4891427-2992-47BD-9160-1E88D7B6EE88}"/>
              </a:ext>
            </a:extLst>
          </p:cNvPr>
          <p:cNvSpPr/>
          <p:nvPr/>
        </p:nvSpPr>
        <p:spPr>
          <a:xfrm>
            <a:off x="7135930" y="6695627"/>
            <a:ext cx="1127125" cy="1127125"/>
          </a:xfrm>
          <a:prstGeom prst="ellipse">
            <a:avLst/>
          </a:prstGeom>
          <a:solidFill>
            <a:srgbClr val="50CC97"/>
          </a:solidFill>
          <a:ln>
            <a:noFill/>
          </a:ln>
          <a:effectLst/>
          <a:extLst/>
        </p:spPr>
        <p:txBody>
          <a:bodyPr wrap="none" anchor="ctr"/>
          <a:lstStyle/>
          <a:p>
            <a:pPr algn="ctr"/>
            <a:r>
              <a:rPr lang="nl-NL" sz="5000" b="1" dirty="0"/>
              <a:t>A</a:t>
            </a:r>
            <a:endParaRPr lang="nl-NL" sz="5000" b="1" dirty="0">
              <a:solidFill>
                <a:schemeClr val="tx1"/>
              </a:solidFill>
              <a:latin typeface="Arial" panose="020B0604020202020204" pitchFamily="34" charset="0"/>
            </a:endParaRPr>
          </a:p>
        </p:txBody>
      </p:sp>
      <p:sp>
        <p:nvSpPr>
          <p:cNvPr id="34" name="Rechthoek 33">
            <a:extLst>
              <a:ext uri="{FF2B5EF4-FFF2-40B4-BE49-F238E27FC236}">
                <a16:creationId xmlns:a16="http://schemas.microsoft.com/office/drawing/2014/main" id="{EF8D9572-EF59-4AC2-B6F4-95969FB5F6FD}"/>
              </a:ext>
            </a:extLst>
          </p:cNvPr>
          <p:cNvSpPr/>
          <p:nvPr/>
        </p:nvSpPr>
        <p:spPr>
          <a:xfrm>
            <a:off x="3506700" y="3996000"/>
            <a:ext cx="2696367" cy="2717577"/>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VISIE EN PVE</a:t>
            </a:r>
            <a:endParaRPr lang="nl-NL" sz="3000" b="1" dirty="0">
              <a:solidFill>
                <a:schemeClr val="tx1"/>
              </a:solidFill>
              <a:latin typeface="Arial" panose="020B0604020202020204" pitchFamily="34" charset="0"/>
              <a:cs typeface="Arial" panose="020B0604020202020204" pitchFamily="34" charset="0"/>
            </a:endParaRPr>
          </a:p>
        </p:txBody>
      </p:sp>
      <p:sp>
        <p:nvSpPr>
          <p:cNvPr id="35" name="Rechthoek 34">
            <a:extLst>
              <a:ext uri="{FF2B5EF4-FFF2-40B4-BE49-F238E27FC236}">
                <a16:creationId xmlns:a16="http://schemas.microsoft.com/office/drawing/2014/main" id="{B257FA31-12FE-4252-9DBC-18FDEA6BF269}"/>
              </a:ext>
            </a:extLst>
          </p:cNvPr>
          <p:cNvSpPr/>
          <p:nvPr/>
        </p:nvSpPr>
        <p:spPr>
          <a:xfrm>
            <a:off x="11988000" y="3996000"/>
            <a:ext cx="2696367" cy="2717577"/>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ONTWERP</a:t>
            </a:r>
            <a:endParaRPr lang="nl-NL" sz="3000" b="1" dirty="0">
              <a:solidFill>
                <a:schemeClr val="tx1"/>
              </a:solidFill>
              <a:latin typeface="Arial" panose="020B0604020202020204" pitchFamily="34" charset="0"/>
              <a:cs typeface="Arial" panose="020B0604020202020204" pitchFamily="34" charset="0"/>
            </a:endParaRPr>
          </a:p>
        </p:txBody>
      </p:sp>
      <p:sp>
        <p:nvSpPr>
          <p:cNvPr id="22" name="Rechthoek 21">
            <a:extLst>
              <a:ext uri="{FF2B5EF4-FFF2-40B4-BE49-F238E27FC236}">
                <a16:creationId xmlns:a16="http://schemas.microsoft.com/office/drawing/2014/main" id="{D94BDAB4-A946-459A-ADF6-638929EB8D7D}"/>
              </a:ext>
            </a:extLst>
          </p:cNvPr>
          <p:cNvSpPr/>
          <p:nvPr/>
        </p:nvSpPr>
        <p:spPr>
          <a:xfrm>
            <a:off x="3506700" y="3996000"/>
            <a:ext cx="2696367" cy="2717577"/>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VISIE EN PVE</a:t>
            </a:r>
            <a:endParaRPr lang="nl-NL" sz="3000" b="1" dirty="0">
              <a:solidFill>
                <a:schemeClr val="tx1"/>
              </a:solidFill>
              <a:latin typeface="Arial" panose="020B0604020202020204" pitchFamily="34" charset="0"/>
              <a:cs typeface="Arial" panose="020B0604020202020204" pitchFamily="34" charset="0"/>
            </a:endParaRPr>
          </a:p>
        </p:txBody>
      </p:sp>
      <p:sp>
        <p:nvSpPr>
          <p:cNvPr id="27" name="Ovaal 26">
            <a:extLst>
              <a:ext uri="{FF2B5EF4-FFF2-40B4-BE49-F238E27FC236}">
                <a16:creationId xmlns:a16="http://schemas.microsoft.com/office/drawing/2014/main" id="{5562DF73-2535-4302-89F8-91E49985B225}"/>
              </a:ext>
            </a:extLst>
          </p:cNvPr>
          <p:cNvSpPr/>
          <p:nvPr/>
        </p:nvSpPr>
        <p:spPr>
          <a:xfrm>
            <a:off x="17138995" y="4783137"/>
            <a:ext cx="1127125" cy="1127125"/>
          </a:xfrm>
          <a:prstGeom prst="ellipse">
            <a:avLst/>
          </a:prstGeom>
          <a:solidFill>
            <a:srgbClr val="50CC97"/>
          </a:solidFill>
          <a:ln>
            <a:noFill/>
          </a:ln>
          <a:effectLst/>
          <a:extLst/>
        </p:spPr>
        <p:txBody>
          <a:bodyPr wrap="none" anchor="ctr"/>
          <a:lstStyle/>
          <a:p>
            <a:pPr algn="ctr"/>
            <a:r>
              <a:rPr lang="nl-NL" sz="5000" b="1" dirty="0"/>
              <a:t>?</a:t>
            </a:r>
            <a:endParaRPr lang="nl-NL" sz="5000" b="1" dirty="0">
              <a:solidFill>
                <a:schemeClr val="tx1"/>
              </a:solidFill>
              <a:latin typeface="Arial" panose="020B0604020202020204" pitchFamily="34" charset="0"/>
            </a:endParaRPr>
          </a:p>
        </p:txBody>
      </p:sp>
      <p:sp>
        <p:nvSpPr>
          <p:cNvPr id="40" name="Rechthoek 39">
            <a:extLst>
              <a:ext uri="{FF2B5EF4-FFF2-40B4-BE49-F238E27FC236}">
                <a16:creationId xmlns:a16="http://schemas.microsoft.com/office/drawing/2014/main" id="{C5F67F4B-040F-48DB-AA39-DCF166288834}"/>
              </a:ext>
            </a:extLst>
          </p:cNvPr>
          <p:cNvSpPr/>
          <p:nvPr/>
        </p:nvSpPr>
        <p:spPr>
          <a:xfrm>
            <a:off x="1633526" y="4653836"/>
            <a:ext cx="9791699" cy="307777"/>
          </a:xfrm>
          <a:prstGeom prst="rect">
            <a:avLst/>
          </a:prstGeom>
        </p:spPr>
        <p:txBody>
          <a:bodyPr wrap="square" lIns="0" tIns="0" rIns="0" bIns="0">
            <a:spAutoFit/>
          </a:bodyPr>
          <a:lstStyle/>
          <a:p>
            <a:r>
              <a:rPr lang="nl-NL" sz="2000" b="1" dirty="0"/>
              <a:t>OPDRACHTGEVER</a:t>
            </a:r>
          </a:p>
        </p:txBody>
      </p:sp>
      <p:sp>
        <p:nvSpPr>
          <p:cNvPr id="41" name="Rechthoek 40">
            <a:extLst>
              <a:ext uri="{FF2B5EF4-FFF2-40B4-BE49-F238E27FC236}">
                <a16:creationId xmlns:a16="http://schemas.microsoft.com/office/drawing/2014/main" id="{AFA2C4E5-4016-4548-B8F4-80DF01625DF0}"/>
              </a:ext>
            </a:extLst>
          </p:cNvPr>
          <p:cNvSpPr/>
          <p:nvPr/>
        </p:nvSpPr>
        <p:spPr>
          <a:xfrm>
            <a:off x="2779807" y="9299756"/>
            <a:ext cx="9791699" cy="307777"/>
          </a:xfrm>
          <a:prstGeom prst="rect">
            <a:avLst/>
          </a:prstGeom>
        </p:spPr>
        <p:txBody>
          <a:bodyPr wrap="square" lIns="0" tIns="0" rIns="0" bIns="0">
            <a:spAutoFit/>
          </a:bodyPr>
          <a:lstStyle/>
          <a:p>
            <a:r>
              <a:rPr lang="nl-NL" sz="2000" b="1" dirty="0"/>
              <a:t>GEBRUIKER</a:t>
            </a:r>
          </a:p>
        </p:txBody>
      </p:sp>
      <p:cxnSp>
        <p:nvCxnSpPr>
          <p:cNvPr id="42" name="Rechte verbindingslijn 41">
            <a:extLst>
              <a:ext uri="{FF2B5EF4-FFF2-40B4-BE49-F238E27FC236}">
                <a16:creationId xmlns:a16="http://schemas.microsoft.com/office/drawing/2014/main" id="{CDC35C3A-9391-4E12-BEC4-9DB914890EC6}"/>
              </a:ext>
            </a:extLst>
          </p:cNvPr>
          <p:cNvCxnSpPr>
            <a:cxnSpLocks/>
          </p:cNvCxnSpPr>
          <p:nvPr/>
        </p:nvCxnSpPr>
        <p:spPr>
          <a:xfrm>
            <a:off x="11235143" y="5335316"/>
            <a:ext cx="0" cy="2717577"/>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Ovaal 42">
            <a:extLst>
              <a:ext uri="{FF2B5EF4-FFF2-40B4-BE49-F238E27FC236}">
                <a16:creationId xmlns:a16="http://schemas.microsoft.com/office/drawing/2014/main" id="{26BD4BF5-B8D9-412C-BE28-D66CB812B240}"/>
              </a:ext>
            </a:extLst>
          </p:cNvPr>
          <p:cNvSpPr/>
          <p:nvPr/>
        </p:nvSpPr>
        <p:spPr>
          <a:xfrm>
            <a:off x="10650944" y="7370212"/>
            <a:ext cx="1127125" cy="1127125"/>
          </a:xfrm>
          <a:prstGeom prst="ellipse">
            <a:avLst/>
          </a:prstGeom>
          <a:solidFill>
            <a:srgbClr val="50CC97"/>
          </a:solidFill>
          <a:ln>
            <a:noFill/>
          </a:ln>
          <a:effectLst/>
          <a:extLst/>
        </p:spPr>
        <p:txBody>
          <a:bodyPr wrap="none" anchor="ctr"/>
          <a:lstStyle/>
          <a:p>
            <a:pPr algn="ctr"/>
            <a:r>
              <a:rPr lang="nl-NL" sz="5000" b="1" dirty="0"/>
              <a:t>I</a:t>
            </a:r>
            <a:endParaRPr lang="nl-NL" sz="5000" b="1" dirty="0">
              <a:solidFill>
                <a:schemeClr val="tx1"/>
              </a:solidFill>
              <a:latin typeface="Arial" panose="020B0604020202020204" pitchFamily="34" charset="0"/>
            </a:endParaRPr>
          </a:p>
        </p:txBody>
      </p:sp>
      <p:cxnSp>
        <p:nvCxnSpPr>
          <p:cNvPr id="44" name="Rechte verbindingslijn 43">
            <a:extLst>
              <a:ext uri="{FF2B5EF4-FFF2-40B4-BE49-F238E27FC236}">
                <a16:creationId xmlns:a16="http://schemas.microsoft.com/office/drawing/2014/main" id="{C3A3D3E4-6F76-488F-887E-439F4FCBA7B8}"/>
              </a:ext>
            </a:extLst>
          </p:cNvPr>
          <p:cNvCxnSpPr>
            <a:cxnSpLocks/>
            <a:endCxn id="45" idx="0"/>
          </p:cNvCxnSpPr>
          <p:nvPr/>
        </p:nvCxnSpPr>
        <p:spPr>
          <a:xfrm flipH="1">
            <a:off x="10096220" y="5335316"/>
            <a:ext cx="20636" cy="3189406"/>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Ovaal 44">
            <a:extLst>
              <a:ext uri="{FF2B5EF4-FFF2-40B4-BE49-F238E27FC236}">
                <a16:creationId xmlns:a16="http://schemas.microsoft.com/office/drawing/2014/main" id="{9F8F7F7B-BB0A-4293-890B-7D3A8ED04DF5}"/>
              </a:ext>
            </a:extLst>
          </p:cNvPr>
          <p:cNvSpPr/>
          <p:nvPr/>
        </p:nvSpPr>
        <p:spPr>
          <a:xfrm>
            <a:off x="9532657" y="8524722"/>
            <a:ext cx="1127125" cy="1127125"/>
          </a:xfrm>
          <a:prstGeom prst="ellipse">
            <a:avLst/>
          </a:prstGeom>
          <a:solidFill>
            <a:srgbClr val="50CC97"/>
          </a:solidFill>
          <a:ln>
            <a:noFill/>
          </a:ln>
          <a:effectLst/>
          <a:extLst/>
        </p:spPr>
        <p:txBody>
          <a:bodyPr wrap="none" anchor="ctr"/>
          <a:lstStyle/>
          <a:p>
            <a:pPr algn="ctr"/>
            <a:r>
              <a:rPr lang="nl-NL" sz="5000" b="1" dirty="0"/>
              <a:t>C</a:t>
            </a:r>
            <a:endParaRPr lang="nl-NL" sz="5000" b="1" dirty="0">
              <a:solidFill>
                <a:schemeClr val="tx1"/>
              </a:solidFill>
              <a:latin typeface="Arial" panose="020B0604020202020204" pitchFamily="34" charset="0"/>
            </a:endParaRPr>
          </a:p>
        </p:txBody>
      </p:sp>
      <p:cxnSp>
        <p:nvCxnSpPr>
          <p:cNvPr id="46" name="Rechte verbindingslijn 45">
            <a:extLst>
              <a:ext uri="{FF2B5EF4-FFF2-40B4-BE49-F238E27FC236}">
                <a16:creationId xmlns:a16="http://schemas.microsoft.com/office/drawing/2014/main" id="{A927E45B-133C-464A-A4E4-5C03D67910AF}"/>
              </a:ext>
            </a:extLst>
          </p:cNvPr>
          <p:cNvCxnSpPr>
            <a:cxnSpLocks/>
          </p:cNvCxnSpPr>
          <p:nvPr/>
        </p:nvCxnSpPr>
        <p:spPr>
          <a:xfrm>
            <a:off x="15150958" y="2589927"/>
            <a:ext cx="0" cy="2717577"/>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Ovaal 46">
            <a:extLst>
              <a:ext uri="{FF2B5EF4-FFF2-40B4-BE49-F238E27FC236}">
                <a16:creationId xmlns:a16="http://schemas.microsoft.com/office/drawing/2014/main" id="{357F89CA-9566-4F94-AA18-88BB3754C57F}"/>
              </a:ext>
            </a:extLst>
          </p:cNvPr>
          <p:cNvSpPr/>
          <p:nvPr/>
        </p:nvSpPr>
        <p:spPr>
          <a:xfrm>
            <a:off x="14566759" y="2051804"/>
            <a:ext cx="1127125" cy="1127125"/>
          </a:xfrm>
          <a:prstGeom prst="ellipse">
            <a:avLst/>
          </a:prstGeom>
          <a:solidFill>
            <a:srgbClr val="50CC97"/>
          </a:solidFill>
          <a:ln>
            <a:noFill/>
          </a:ln>
          <a:effectLst/>
          <a:extLst/>
        </p:spPr>
        <p:txBody>
          <a:bodyPr wrap="none" anchor="ctr"/>
          <a:lstStyle/>
          <a:p>
            <a:pPr algn="ctr"/>
            <a:r>
              <a:rPr lang="nl-NL" sz="5000" b="1" dirty="0"/>
              <a:t>U</a:t>
            </a:r>
            <a:endParaRPr lang="nl-NL" sz="5000" b="1" dirty="0">
              <a:solidFill>
                <a:schemeClr val="tx1"/>
              </a:solidFill>
              <a:latin typeface="Arial" panose="020B0604020202020204" pitchFamily="34" charset="0"/>
            </a:endParaRPr>
          </a:p>
        </p:txBody>
      </p:sp>
      <p:sp>
        <p:nvSpPr>
          <p:cNvPr id="48" name="Rechthoek 47">
            <a:extLst>
              <a:ext uri="{FF2B5EF4-FFF2-40B4-BE49-F238E27FC236}">
                <a16:creationId xmlns:a16="http://schemas.microsoft.com/office/drawing/2014/main" id="{49BDE456-D6DB-4A3C-AABC-68203F279971}"/>
              </a:ext>
            </a:extLst>
          </p:cNvPr>
          <p:cNvSpPr/>
          <p:nvPr/>
        </p:nvSpPr>
        <p:spPr>
          <a:xfrm>
            <a:off x="10659783" y="9344070"/>
            <a:ext cx="5828894" cy="307777"/>
          </a:xfrm>
          <a:prstGeom prst="rect">
            <a:avLst/>
          </a:prstGeom>
        </p:spPr>
        <p:txBody>
          <a:bodyPr wrap="square" lIns="0" tIns="0" rIns="0" bIns="0">
            <a:spAutoFit/>
          </a:bodyPr>
          <a:lstStyle/>
          <a:p>
            <a:r>
              <a:rPr lang="nl-NL" sz="2000" b="1" dirty="0"/>
              <a:t>ADVISEUR CONSTRUCTIES</a:t>
            </a:r>
          </a:p>
        </p:txBody>
      </p:sp>
      <p:sp>
        <p:nvSpPr>
          <p:cNvPr id="51" name="Rechthoek 50">
            <a:extLst>
              <a:ext uri="{FF2B5EF4-FFF2-40B4-BE49-F238E27FC236}">
                <a16:creationId xmlns:a16="http://schemas.microsoft.com/office/drawing/2014/main" id="{BF97C84F-DF13-4299-83A7-2F71E7B4C279}"/>
              </a:ext>
            </a:extLst>
          </p:cNvPr>
          <p:cNvSpPr/>
          <p:nvPr/>
        </p:nvSpPr>
        <p:spPr>
          <a:xfrm>
            <a:off x="11778069" y="8165172"/>
            <a:ext cx="5828894" cy="307777"/>
          </a:xfrm>
          <a:prstGeom prst="rect">
            <a:avLst/>
          </a:prstGeom>
        </p:spPr>
        <p:txBody>
          <a:bodyPr wrap="square" lIns="0" tIns="0" rIns="0" bIns="0">
            <a:spAutoFit/>
          </a:bodyPr>
          <a:lstStyle/>
          <a:p>
            <a:r>
              <a:rPr lang="nl-NL" sz="2000" b="1" dirty="0"/>
              <a:t>ADVISEUR INSTALLATIES</a:t>
            </a:r>
          </a:p>
        </p:txBody>
      </p:sp>
      <p:sp>
        <p:nvSpPr>
          <p:cNvPr id="52" name="Rechthoek 51">
            <a:extLst>
              <a:ext uri="{FF2B5EF4-FFF2-40B4-BE49-F238E27FC236}">
                <a16:creationId xmlns:a16="http://schemas.microsoft.com/office/drawing/2014/main" id="{0C9A2CF7-61F8-43CD-9F06-33288E50E7F3}"/>
              </a:ext>
            </a:extLst>
          </p:cNvPr>
          <p:cNvSpPr/>
          <p:nvPr/>
        </p:nvSpPr>
        <p:spPr>
          <a:xfrm>
            <a:off x="15663064" y="2828435"/>
            <a:ext cx="5828894" cy="307777"/>
          </a:xfrm>
          <a:prstGeom prst="rect">
            <a:avLst/>
          </a:prstGeom>
        </p:spPr>
        <p:txBody>
          <a:bodyPr wrap="square" lIns="0" tIns="0" rIns="0" bIns="0">
            <a:spAutoFit/>
          </a:bodyPr>
          <a:lstStyle/>
          <a:p>
            <a:r>
              <a:rPr lang="nl-NL" sz="2000" b="1" dirty="0"/>
              <a:t>AANNEMER(S)</a:t>
            </a:r>
          </a:p>
        </p:txBody>
      </p:sp>
      <p:sp>
        <p:nvSpPr>
          <p:cNvPr id="53" name="Rechthoek 52">
            <a:extLst>
              <a:ext uri="{FF2B5EF4-FFF2-40B4-BE49-F238E27FC236}">
                <a16:creationId xmlns:a16="http://schemas.microsoft.com/office/drawing/2014/main" id="{9DAD70F6-B6DD-4264-9BD2-DB9D7FCC9148}"/>
              </a:ext>
            </a:extLst>
          </p:cNvPr>
          <p:cNvSpPr/>
          <p:nvPr/>
        </p:nvSpPr>
        <p:spPr>
          <a:xfrm>
            <a:off x="8256429" y="6769607"/>
            <a:ext cx="5828894" cy="307777"/>
          </a:xfrm>
          <a:prstGeom prst="rect">
            <a:avLst/>
          </a:prstGeom>
        </p:spPr>
        <p:txBody>
          <a:bodyPr wrap="square" lIns="0" tIns="0" rIns="0" bIns="0">
            <a:spAutoFit/>
          </a:bodyPr>
          <a:lstStyle/>
          <a:p>
            <a:r>
              <a:rPr lang="nl-NL" sz="2000" b="1" dirty="0"/>
              <a:t>ARCHITECT</a:t>
            </a:r>
          </a:p>
        </p:txBody>
      </p:sp>
      <p:sp>
        <p:nvSpPr>
          <p:cNvPr id="54" name="Rechthoek 53">
            <a:extLst>
              <a:ext uri="{FF2B5EF4-FFF2-40B4-BE49-F238E27FC236}">
                <a16:creationId xmlns:a16="http://schemas.microsoft.com/office/drawing/2014/main" id="{38D635E5-03D1-400C-BF31-F5B4EF9A502A}"/>
              </a:ext>
            </a:extLst>
          </p:cNvPr>
          <p:cNvSpPr/>
          <p:nvPr/>
        </p:nvSpPr>
        <p:spPr>
          <a:xfrm>
            <a:off x="8256429" y="3673141"/>
            <a:ext cx="5828894" cy="307777"/>
          </a:xfrm>
          <a:prstGeom prst="rect">
            <a:avLst/>
          </a:prstGeom>
        </p:spPr>
        <p:txBody>
          <a:bodyPr wrap="square" lIns="0" tIns="0" rIns="0" bIns="0">
            <a:spAutoFit/>
          </a:bodyPr>
          <a:lstStyle/>
          <a:p>
            <a:r>
              <a:rPr lang="nl-NL" sz="2000" b="1" dirty="0"/>
              <a:t>PROJECTMANAGER</a:t>
            </a:r>
          </a:p>
        </p:txBody>
      </p:sp>
      <p:sp>
        <p:nvSpPr>
          <p:cNvPr id="36" name="Rechthoek 35">
            <a:extLst>
              <a:ext uri="{FF2B5EF4-FFF2-40B4-BE49-F238E27FC236}">
                <a16:creationId xmlns:a16="http://schemas.microsoft.com/office/drawing/2014/main" id="{B4A42301-1715-4F32-B8E8-5F911F0F5A1F}"/>
              </a:ext>
            </a:extLst>
          </p:cNvPr>
          <p:cNvSpPr/>
          <p:nvPr/>
        </p:nvSpPr>
        <p:spPr>
          <a:xfrm>
            <a:off x="15588000" y="3996000"/>
            <a:ext cx="2696367" cy="2717577"/>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GEBOUW</a:t>
            </a:r>
            <a:endParaRPr lang="nl-NL" sz="3000" b="1" dirty="0">
              <a:solidFill>
                <a:schemeClr val="tx1"/>
              </a:solidFill>
              <a:latin typeface="Arial" panose="020B0604020202020204" pitchFamily="34" charset="0"/>
              <a:cs typeface="Arial" panose="020B0604020202020204" pitchFamily="34" charset="0"/>
            </a:endParaRPr>
          </a:p>
        </p:txBody>
      </p:sp>
      <p:sp>
        <p:nvSpPr>
          <p:cNvPr id="23" name="Rechthoek 22">
            <a:extLst>
              <a:ext uri="{FF2B5EF4-FFF2-40B4-BE49-F238E27FC236}">
                <a16:creationId xmlns:a16="http://schemas.microsoft.com/office/drawing/2014/main" id="{80ECDF3F-6CD8-4ABF-8A14-7700C4DDD61E}"/>
              </a:ext>
            </a:extLst>
          </p:cNvPr>
          <p:cNvSpPr/>
          <p:nvPr/>
        </p:nvSpPr>
        <p:spPr>
          <a:xfrm>
            <a:off x="15588000" y="3996000"/>
            <a:ext cx="2696367" cy="2717577"/>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GEBOUW</a:t>
            </a:r>
            <a:endParaRPr lang="nl-NL" sz="3000" b="1" dirty="0">
              <a:solidFill>
                <a:schemeClr val="tx1"/>
              </a:solidFill>
              <a:latin typeface="Arial" panose="020B0604020202020204" pitchFamily="34" charset="0"/>
              <a:cs typeface="Arial" panose="020B0604020202020204" pitchFamily="34" charset="0"/>
            </a:endParaRPr>
          </a:p>
        </p:txBody>
      </p:sp>
      <p:cxnSp>
        <p:nvCxnSpPr>
          <p:cNvPr id="56" name="Rechte verbindingslijn met pijl 55">
            <a:extLst>
              <a:ext uri="{FF2B5EF4-FFF2-40B4-BE49-F238E27FC236}">
                <a16:creationId xmlns:a16="http://schemas.microsoft.com/office/drawing/2014/main" id="{870575E0-2B66-4C02-B9CD-F0099DBF0A56}"/>
              </a:ext>
            </a:extLst>
          </p:cNvPr>
          <p:cNvCxnSpPr>
            <a:cxnSpLocks/>
            <a:stCxn id="26" idx="6"/>
            <a:endCxn id="47" idx="2"/>
          </p:cNvCxnSpPr>
          <p:nvPr/>
        </p:nvCxnSpPr>
        <p:spPr>
          <a:xfrm flipV="1">
            <a:off x="8283691" y="2615367"/>
            <a:ext cx="6283068" cy="811548"/>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Rechte verbindingslijn met pijl 56">
            <a:extLst>
              <a:ext uri="{FF2B5EF4-FFF2-40B4-BE49-F238E27FC236}">
                <a16:creationId xmlns:a16="http://schemas.microsoft.com/office/drawing/2014/main" id="{8EA8D35D-8FC4-40E9-9CEB-F8C89367FDCA}"/>
              </a:ext>
            </a:extLst>
          </p:cNvPr>
          <p:cNvCxnSpPr>
            <a:cxnSpLocks/>
            <a:stCxn id="32" idx="5"/>
            <a:endCxn id="45" idx="1"/>
          </p:cNvCxnSpPr>
          <p:nvPr/>
        </p:nvCxnSpPr>
        <p:spPr>
          <a:xfrm>
            <a:off x="8097991" y="7657688"/>
            <a:ext cx="1599730" cy="1032098"/>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a:extLst>
              <a:ext uri="{FF2B5EF4-FFF2-40B4-BE49-F238E27FC236}">
                <a16:creationId xmlns:a16="http://schemas.microsoft.com/office/drawing/2014/main" id="{1B8853E0-1429-4AE5-BDCF-96BCD2FB0E01}"/>
              </a:ext>
            </a:extLst>
          </p:cNvPr>
          <p:cNvCxnSpPr>
            <a:cxnSpLocks/>
            <a:endCxn id="43" idx="2"/>
          </p:cNvCxnSpPr>
          <p:nvPr/>
        </p:nvCxnSpPr>
        <p:spPr>
          <a:xfrm>
            <a:off x="8256429" y="7325898"/>
            <a:ext cx="2394515" cy="607877"/>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childTnLst>
                                </p:cTn>
                              </p:par>
                            </p:childTnLst>
                          </p:cTn>
                        </p:par>
                        <p:par>
                          <p:cTn id="116" fill="hold">
                            <p:stCondLst>
                              <p:cond delay="500"/>
                            </p:stCondLst>
                            <p:childTnLst>
                              <p:par>
                                <p:cTn id="117" presetID="10" presetClass="entr" presetSubtype="0" fill="hold"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3"/>
                                        </p:tgtEl>
                                        <p:attrNameLst>
                                          <p:attrName>style.visibility</p:attrName>
                                        </p:attrNameLst>
                                      </p:cBhvr>
                                      <p:to>
                                        <p:strVal val="visible"/>
                                      </p:to>
                                    </p:set>
                                    <p:animEffect transition="in" filter="fade">
                                      <p:cBhvr>
                                        <p:cTn id="124" dur="500"/>
                                        <p:tgtEl>
                                          <p:spTgt spid="23"/>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2" grpId="0" animBg="1"/>
      <p:bldP spid="34" grpId="0" animBg="1"/>
      <p:bldP spid="35" grpId="0" animBg="1"/>
      <p:bldP spid="22" grpId="0" animBg="1"/>
      <p:bldP spid="27" grpId="0" animBg="1"/>
      <p:bldP spid="41" grpId="0"/>
      <p:bldP spid="43" grpId="0" animBg="1"/>
      <p:bldP spid="45" grpId="0" animBg="1"/>
      <p:bldP spid="47" grpId="0" animBg="1"/>
      <p:bldP spid="48" grpId="0"/>
      <p:bldP spid="51" grpId="0"/>
      <p:bldP spid="52" grpId="0"/>
      <p:bldP spid="53" grpId="0"/>
      <p:bldP spid="54" grpId="0"/>
      <p:bldP spid="36"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A2CE282B-F045-47F3-BD23-18000F0179AE}"/>
              </a:ext>
            </a:extLst>
          </p:cNvPr>
          <p:cNvCxnSpPr>
            <a:cxnSpLocks/>
          </p:cNvCxnSpPr>
          <p:nvPr/>
        </p:nvCxnSpPr>
        <p:spPr>
          <a:xfrm flipH="1">
            <a:off x="1460614" y="5364289"/>
            <a:ext cx="16067433" cy="0"/>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0" name="Ovaal 49">
            <a:extLst>
              <a:ext uri="{FF2B5EF4-FFF2-40B4-BE49-F238E27FC236}">
                <a16:creationId xmlns:a16="http://schemas.microsoft.com/office/drawing/2014/main" id="{16585D7B-EA4E-42D5-817A-8870FB96C460}"/>
              </a:ext>
            </a:extLst>
          </p:cNvPr>
          <p:cNvSpPr/>
          <p:nvPr/>
        </p:nvSpPr>
        <p:spPr>
          <a:xfrm>
            <a:off x="17152938" y="4800726"/>
            <a:ext cx="1127125" cy="1127125"/>
          </a:xfrm>
          <a:prstGeom prst="ellipse">
            <a:avLst/>
          </a:prstGeom>
          <a:solidFill>
            <a:srgbClr val="50CC97"/>
          </a:solidFill>
          <a:ln>
            <a:noFill/>
          </a:ln>
          <a:effectLst/>
          <a:extLst/>
        </p:spPr>
        <p:txBody>
          <a:bodyPr wrap="none" anchor="ctr"/>
          <a:lstStyle/>
          <a:p>
            <a:pPr algn="ctr"/>
            <a:r>
              <a:rPr lang="nl-NL" sz="5000" b="1" dirty="0"/>
              <a:t>?</a:t>
            </a:r>
            <a:endParaRPr lang="nl-NL" sz="5000" b="1" dirty="0">
              <a:solidFill>
                <a:schemeClr val="tx1"/>
              </a:solidFill>
              <a:latin typeface="Arial" panose="020B0604020202020204" pitchFamily="34" charset="0"/>
            </a:endParaRPr>
          </a:p>
        </p:txBody>
      </p:sp>
      <p:sp>
        <p:nvSpPr>
          <p:cNvPr id="10" name="Rechthoek 9">
            <a:extLst>
              <a:ext uri="{FF2B5EF4-FFF2-40B4-BE49-F238E27FC236}">
                <a16:creationId xmlns:a16="http://schemas.microsoft.com/office/drawing/2014/main" id="{9D6FFEE3-D391-4037-8255-05773C3D9CBA}"/>
              </a:ext>
            </a:extLst>
          </p:cNvPr>
          <p:cNvSpPr/>
          <p:nvPr/>
        </p:nvSpPr>
        <p:spPr>
          <a:xfrm>
            <a:off x="10080625" y="4528734"/>
            <a:ext cx="4464050" cy="569387"/>
          </a:xfrm>
          <a:prstGeom prst="rect">
            <a:avLst/>
          </a:prstGeom>
        </p:spPr>
        <p:txBody>
          <a:bodyPr wrap="square" lIns="0" tIns="0" rIns="0" bIns="0">
            <a:spAutoFit/>
          </a:bodyPr>
          <a:lstStyle/>
          <a:p>
            <a:pPr algn="ctr"/>
            <a:r>
              <a:rPr lang="nl-NL" sz="3700" b="1" dirty="0">
                <a:solidFill>
                  <a:schemeClr val="bg1"/>
                </a:solidFill>
              </a:rPr>
              <a:t>ONTWERPPROCES</a:t>
            </a:r>
            <a:endParaRPr lang="nl-NL" sz="3700" dirty="0"/>
          </a:p>
        </p:txBody>
      </p:sp>
      <p:sp>
        <p:nvSpPr>
          <p:cNvPr id="11" name="Rechthoek 10">
            <a:extLst>
              <a:ext uri="{FF2B5EF4-FFF2-40B4-BE49-F238E27FC236}">
                <a16:creationId xmlns:a16="http://schemas.microsoft.com/office/drawing/2014/main" id="{8944D5FD-D77B-41C0-97D9-635F76C2B364}"/>
              </a:ext>
            </a:extLst>
          </p:cNvPr>
          <p:cNvSpPr/>
          <p:nvPr/>
        </p:nvSpPr>
        <p:spPr>
          <a:xfrm>
            <a:off x="709613" y="593724"/>
            <a:ext cx="15412572" cy="477054"/>
          </a:xfrm>
          <a:prstGeom prst="rect">
            <a:avLst/>
          </a:prstGeom>
        </p:spPr>
        <p:txBody>
          <a:bodyPr wrap="square" lIns="0" tIns="0" rIns="0" bIns="0">
            <a:spAutoFit/>
          </a:bodyPr>
          <a:lstStyle/>
          <a:p>
            <a:r>
              <a:rPr lang="nl-NL" sz="3100" b="1" dirty="0"/>
              <a:t>ORGANISATIESTRUCTUUR (VIRTUELE) ONTWERPPROCES</a:t>
            </a:r>
          </a:p>
        </p:txBody>
      </p:sp>
      <p:sp>
        <p:nvSpPr>
          <p:cNvPr id="35" name="Rechthoek 34">
            <a:extLst>
              <a:ext uri="{FF2B5EF4-FFF2-40B4-BE49-F238E27FC236}">
                <a16:creationId xmlns:a16="http://schemas.microsoft.com/office/drawing/2014/main" id="{B257FA31-12FE-4252-9DBC-18FDEA6BF269}"/>
              </a:ext>
            </a:extLst>
          </p:cNvPr>
          <p:cNvSpPr/>
          <p:nvPr/>
        </p:nvSpPr>
        <p:spPr>
          <a:xfrm>
            <a:off x="11988000" y="3996000"/>
            <a:ext cx="2696367" cy="2717577"/>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ONTWERP</a:t>
            </a:r>
            <a:endParaRPr lang="nl-NL" sz="3000" b="1" dirty="0">
              <a:solidFill>
                <a:schemeClr val="tx1"/>
              </a:solidFill>
              <a:latin typeface="Arial" panose="020B0604020202020204" pitchFamily="34" charset="0"/>
              <a:cs typeface="Arial" panose="020B0604020202020204" pitchFamily="34" charset="0"/>
            </a:endParaRPr>
          </a:p>
        </p:txBody>
      </p:sp>
      <p:sp>
        <p:nvSpPr>
          <p:cNvPr id="22" name="Rechthoek 21">
            <a:extLst>
              <a:ext uri="{FF2B5EF4-FFF2-40B4-BE49-F238E27FC236}">
                <a16:creationId xmlns:a16="http://schemas.microsoft.com/office/drawing/2014/main" id="{D94BDAB4-A946-459A-ADF6-638929EB8D7D}"/>
              </a:ext>
            </a:extLst>
          </p:cNvPr>
          <p:cNvSpPr/>
          <p:nvPr/>
        </p:nvSpPr>
        <p:spPr>
          <a:xfrm>
            <a:off x="3506700" y="3996000"/>
            <a:ext cx="2696367" cy="2717577"/>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VISIE EN PVE</a:t>
            </a:r>
            <a:endParaRPr lang="nl-NL" sz="3000" b="1" dirty="0">
              <a:solidFill>
                <a:schemeClr val="tx1"/>
              </a:solidFill>
              <a:latin typeface="Arial" panose="020B0604020202020204" pitchFamily="34" charset="0"/>
              <a:cs typeface="Arial" panose="020B0604020202020204" pitchFamily="34" charset="0"/>
            </a:endParaRPr>
          </a:p>
        </p:txBody>
      </p:sp>
      <p:sp>
        <p:nvSpPr>
          <p:cNvPr id="23" name="Rechthoek 22">
            <a:extLst>
              <a:ext uri="{FF2B5EF4-FFF2-40B4-BE49-F238E27FC236}">
                <a16:creationId xmlns:a16="http://schemas.microsoft.com/office/drawing/2014/main" id="{80ECDF3F-6CD8-4ABF-8A14-7700C4DDD61E}"/>
              </a:ext>
            </a:extLst>
          </p:cNvPr>
          <p:cNvSpPr/>
          <p:nvPr/>
        </p:nvSpPr>
        <p:spPr>
          <a:xfrm>
            <a:off x="15591671" y="3978050"/>
            <a:ext cx="2696367" cy="2717577"/>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GEBOUW</a:t>
            </a:r>
            <a:endParaRPr lang="nl-NL" sz="3000" b="1" dirty="0">
              <a:solidFill>
                <a:schemeClr val="tx1"/>
              </a:solidFill>
              <a:latin typeface="Arial" panose="020B0604020202020204" pitchFamily="34" charset="0"/>
              <a:cs typeface="Arial" panose="020B0604020202020204" pitchFamily="34" charset="0"/>
            </a:endParaRPr>
          </a:p>
        </p:txBody>
      </p:sp>
      <p:sp>
        <p:nvSpPr>
          <p:cNvPr id="37" name="Rechthoek 36">
            <a:extLst>
              <a:ext uri="{FF2B5EF4-FFF2-40B4-BE49-F238E27FC236}">
                <a16:creationId xmlns:a16="http://schemas.microsoft.com/office/drawing/2014/main" id="{29AFA611-987D-4783-8C02-5C7D25DC1C48}"/>
              </a:ext>
            </a:extLst>
          </p:cNvPr>
          <p:cNvSpPr/>
          <p:nvPr/>
        </p:nvSpPr>
        <p:spPr>
          <a:xfrm>
            <a:off x="8135999" y="3996000"/>
            <a:ext cx="2700000" cy="2700000"/>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ONTWERP</a:t>
            </a:r>
            <a:endParaRPr lang="nl-NL" sz="3000" b="1" dirty="0">
              <a:solidFill>
                <a:schemeClr val="tx1"/>
              </a:solidFill>
              <a:latin typeface="Arial" panose="020B0604020202020204" pitchFamily="34" charset="0"/>
              <a:cs typeface="Arial" panose="020B0604020202020204" pitchFamily="34" charset="0"/>
            </a:endParaRPr>
          </a:p>
        </p:txBody>
      </p:sp>
      <p:sp>
        <p:nvSpPr>
          <p:cNvPr id="38" name="Rechthoek 37">
            <a:extLst>
              <a:ext uri="{FF2B5EF4-FFF2-40B4-BE49-F238E27FC236}">
                <a16:creationId xmlns:a16="http://schemas.microsoft.com/office/drawing/2014/main" id="{46D4D6A2-26A7-4D2D-924E-6CC96973D292}"/>
              </a:ext>
            </a:extLst>
          </p:cNvPr>
          <p:cNvSpPr/>
          <p:nvPr/>
        </p:nvSpPr>
        <p:spPr>
          <a:xfrm>
            <a:off x="8135999" y="3996000"/>
            <a:ext cx="2700000" cy="2700000"/>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VISIE EN PVE</a:t>
            </a:r>
            <a:endParaRPr lang="nl-NL" sz="3000" b="1" dirty="0">
              <a:solidFill>
                <a:schemeClr val="tx1"/>
              </a:solidFill>
              <a:latin typeface="Arial" panose="020B0604020202020204" pitchFamily="34" charset="0"/>
              <a:cs typeface="Arial" panose="020B0604020202020204" pitchFamily="34" charset="0"/>
            </a:endParaRPr>
          </a:p>
        </p:txBody>
      </p:sp>
      <p:sp>
        <p:nvSpPr>
          <p:cNvPr id="39" name="Rechthoek 38">
            <a:extLst>
              <a:ext uri="{FF2B5EF4-FFF2-40B4-BE49-F238E27FC236}">
                <a16:creationId xmlns:a16="http://schemas.microsoft.com/office/drawing/2014/main" id="{6E2281E3-6525-45EA-8C71-6019507BE516}"/>
              </a:ext>
            </a:extLst>
          </p:cNvPr>
          <p:cNvSpPr/>
          <p:nvPr/>
        </p:nvSpPr>
        <p:spPr>
          <a:xfrm>
            <a:off x="8135998" y="3996000"/>
            <a:ext cx="2700000" cy="2700000"/>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3000" b="1" dirty="0">
                <a:latin typeface="Arial" panose="020B0604020202020204" pitchFamily="34" charset="0"/>
                <a:cs typeface="Arial" panose="020B0604020202020204" pitchFamily="34" charset="0"/>
              </a:rPr>
              <a:t>GEBOUW</a:t>
            </a:r>
            <a:endParaRPr lang="nl-NL" sz="3000" b="1" dirty="0">
              <a:solidFill>
                <a:schemeClr val="tx1"/>
              </a:solidFill>
              <a:latin typeface="Arial" panose="020B0604020202020204" pitchFamily="34" charset="0"/>
              <a:cs typeface="Arial" panose="020B0604020202020204" pitchFamily="34" charset="0"/>
            </a:endParaRPr>
          </a:p>
        </p:txBody>
      </p:sp>
      <p:sp>
        <p:nvSpPr>
          <p:cNvPr id="49" name="Rechthoek 48">
            <a:extLst>
              <a:ext uri="{FF2B5EF4-FFF2-40B4-BE49-F238E27FC236}">
                <a16:creationId xmlns:a16="http://schemas.microsoft.com/office/drawing/2014/main" id="{C4858521-D087-43A8-BEBC-5552C1A27666}"/>
              </a:ext>
            </a:extLst>
          </p:cNvPr>
          <p:cNvSpPr/>
          <p:nvPr/>
        </p:nvSpPr>
        <p:spPr>
          <a:xfrm>
            <a:off x="8135999" y="3995999"/>
            <a:ext cx="2700000" cy="2700000"/>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6000" b="1" dirty="0">
                <a:solidFill>
                  <a:schemeClr val="tx1"/>
                </a:solidFill>
                <a:latin typeface="Arial" panose="020B0604020202020204" pitchFamily="34" charset="0"/>
                <a:cs typeface="Arial" panose="020B0604020202020204" pitchFamily="34" charset="0"/>
              </a:rPr>
              <a:t>BIM</a:t>
            </a:r>
          </a:p>
        </p:txBody>
      </p:sp>
      <p:grpSp>
        <p:nvGrpSpPr>
          <p:cNvPr id="3" name="Groep 2">
            <a:extLst>
              <a:ext uri="{FF2B5EF4-FFF2-40B4-BE49-F238E27FC236}">
                <a16:creationId xmlns:a16="http://schemas.microsoft.com/office/drawing/2014/main" id="{849EC320-128A-4333-9D2D-8226F5AD5FC4}"/>
              </a:ext>
            </a:extLst>
          </p:cNvPr>
          <p:cNvGrpSpPr/>
          <p:nvPr/>
        </p:nvGrpSpPr>
        <p:grpSpPr>
          <a:xfrm>
            <a:off x="709200" y="2052000"/>
            <a:ext cx="14984271" cy="7600043"/>
            <a:chOff x="709613" y="2051804"/>
            <a:chExt cx="14984271" cy="7600043"/>
          </a:xfrm>
          <a:solidFill>
            <a:srgbClr val="50CC97"/>
          </a:solidFill>
        </p:grpSpPr>
        <p:sp>
          <p:nvSpPr>
            <p:cNvPr id="25" name="Ovaal 24">
              <a:extLst>
                <a:ext uri="{FF2B5EF4-FFF2-40B4-BE49-F238E27FC236}">
                  <a16:creationId xmlns:a16="http://schemas.microsoft.com/office/drawing/2014/main" id="{2744AECF-D3C2-48D6-BA93-56FF3960B006}"/>
                </a:ext>
              </a:extLst>
            </p:cNvPr>
            <p:cNvSpPr/>
            <p:nvPr/>
          </p:nvSpPr>
          <p:spPr>
            <a:xfrm>
              <a:off x="709613" y="4800725"/>
              <a:ext cx="1127125" cy="1127125"/>
            </a:xfrm>
            <a:prstGeom prst="ellipse">
              <a:avLst/>
            </a:prstGeom>
            <a:grpFill/>
            <a:ln>
              <a:noFill/>
            </a:ln>
            <a:effectLst/>
            <a:extLst/>
          </p:spPr>
          <p:txBody>
            <a:bodyPr wrap="none" anchor="ctr"/>
            <a:lstStyle/>
            <a:p>
              <a:pPr algn="ctr"/>
              <a:r>
                <a:rPr lang="nl-NL" sz="5000" b="1" dirty="0"/>
                <a:t>O</a:t>
              </a:r>
              <a:endParaRPr lang="nl-NL" sz="5000" b="1" dirty="0">
                <a:solidFill>
                  <a:schemeClr val="tx1"/>
                </a:solidFill>
                <a:latin typeface="Arial" panose="020B0604020202020204" pitchFamily="34" charset="0"/>
              </a:endParaRPr>
            </a:p>
          </p:txBody>
        </p:sp>
        <p:sp>
          <p:nvSpPr>
            <p:cNvPr id="26" name="Ovaal 25">
              <a:extLst>
                <a:ext uri="{FF2B5EF4-FFF2-40B4-BE49-F238E27FC236}">
                  <a16:creationId xmlns:a16="http://schemas.microsoft.com/office/drawing/2014/main" id="{6EE32159-925E-4FFF-B113-31C2857A640C}"/>
                </a:ext>
              </a:extLst>
            </p:cNvPr>
            <p:cNvSpPr/>
            <p:nvPr/>
          </p:nvSpPr>
          <p:spPr>
            <a:xfrm>
              <a:off x="7156566" y="2863352"/>
              <a:ext cx="1127125" cy="1127125"/>
            </a:xfrm>
            <a:prstGeom prst="ellipse">
              <a:avLst/>
            </a:prstGeom>
            <a:grpFill/>
            <a:ln>
              <a:noFill/>
            </a:ln>
            <a:effectLst/>
            <a:extLst/>
          </p:spPr>
          <p:txBody>
            <a:bodyPr wrap="none" anchor="ctr"/>
            <a:lstStyle/>
            <a:p>
              <a:pPr algn="ctr"/>
              <a:r>
                <a:rPr lang="nl-NL" sz="5000" b="1" dirty="0"/>
                <a:t>PM</a:t>
              </a:r>
              <a:endParaRPr lang="nl-NL" sz="5000" b="1" dirty="0">
                <a:solidFill>
                  <a:schemeClr val="tx1"/>
                </a:solidFill>
                <a:latin typeface="Arial" panose="020B0604020202020204" pitchFamily="34" charset="0"/>
              </a:endParaRPr>
            </a:p>
          </p:txBody>
        </p:sp>
        <p:sp>
          <p:nvSpPr>
            <p:cNvPr id="28" name="Ovaal 27">
              <a:extLst>
                <a:ext uri="{FF2B5EF4-FFF2-40B4-BE49-F238E27FC236}">
                  <a16:creationId xmlns:a16="http://schemas.microsoft.com/office/drawing/2014/main" id="{1FD12AF1-50BD-4E9F-AB80-DD632BE17187}"/>
                </a:ext>
              </a:extLst>
            </p:cNvPr>
            <p:cNvSpPr/>
            <p:nvPr/>
          </p:nvSpPr>
          <p:spPr>
            <a:xfrm>
              <a:off x="1684553" y="8435321"/>
              <a:ext cx="1127125" cy="1127125"/>
            </a:xfrm>
            <a:prstGeom prst="ellipse">
              <a:avLst/>
            </a:prstGeom>
            <a:grpFill/>
            <a:ln>
              <a:noFill/>
            </a:ln>
            <a:effectLst/>
            <a:extLst/>
          </p:spPr>
          <p:txBody>
            <a:bodyPr wrap="none" anchor="ctr"/>
            <a:lstStyle/>
            <a:p>
              <a:pPr algn="ctr"/>
              <a:r>
                <a:rPr lang="nl-NL" sz="5000" b="1" dirty="0"/>
                <a:t>G</a:t>
              </a:r>
              <a:endParaRPr lang="nl-NL" sz="5000" b="1" dirty="0">
                <a:solidFill>
                  <a:schemeClr val="tx1"/>
                </a:solidFill>
                <a:latin typeface="Arial" panose="020B0604020202020204" pitchFamily="34" charset="0"/>
              </a:endParaRPr>
            </a:p>
          </p:txBody>
        </p:sp>
        <p:sp>
          <p:nvSpPr>
            <p:cNvPr id="32" name="Ovaal 31">
              <a:extLst>
                <a:ext uri="{FF2B5EF4-FFF2-40B4-BE49-F238E27FC236}">
                  <a16:creationId xmlns:a16="http://schemas.microsoft.com/office/drawing/2014/main" id="{A4891427-2992-47BD-9160-1E88D7B6EE88}"/>
                </a:ext>
              </a:extLst>
            </p:cNvPr>
            <p:cNvSpPr/>
            <p:nvPr/>
          </p:nvSpPr>
          <p:spPr>
            <a:xfrm>
              <a:off x="7135930" y="6695627"/>
              <a:ext cx="1127125" cy="1127125"/>
            </a:xfrm>
            <a:prstGeom prst="ellipse">
              <a:avLst/>
            </a:prstGeom>
            <a:grpFill/>
            <a:ln>
              <a:noFill/>
            </a:ln>
            <a:effectLst/>
            <a:extLst/>
          </p:spPr>
          <p:txBody>
            <a:bodyPr wrap="none" anchor="ctr"/>
            <a:lstStyle/>
            <a:p>
              <a:pPr algn="ctr"/>
              <a:r>
                <a:rPr lang="nl-NL" sz="5000" b="1" dirty="0"/>
                <a:t>A</a:t>
              </a:r>
              <a:endParaRPr lang="nl-NL" sz="5000" b="1" dirty="0">
                <a:solidFill>
                  <a:schemeClr val="tx1"/>
                </a:solidFill>
                <a:latin typeface="Arial" panose="020B0604020202020204" pitchFamily="34" charset="0"/>
              </a:endParaRPr>
            </a:p>
          </p:txBody>
        </p:sp>
        <p:sp>
          <p:nvSpPr>
            <p:cNvPr id="43" name="Ovaal 42">
              <a:extLst>
                <a:ext uri="{FF2B5EF4-FFF2-40B4-BE49-F238E27FC236}">
                  <a16:creationId xmlns:a16="http://schemas.microsoft.com/office/drawing/2014/main" id="{26BD4BF5-B8D9-412C-BE28-D66CB812B240}"/>
                </a:ext>
              </a:extLst>
            </p:cNvPr>
            <p:cNvSpPr/>
            <p:nvPr/>
          </p:nvSpPr>
          <p:spPr>
            <a:xfrm>
              <a:off x="10650944" y="7370212"/>
              <a:ext cx="1127125" cy="1127125"/>
            </a:xfrm>
            <a:prstGeom prst="ellipse">
              <a:avLst/>
            </a:prstGeom>
            <a:grpFill/>
            <a:ln>
              <a:noFill/>
            </a:ln>
            <a:effectLst/>
            <a:extLst/>
          </p:spPr>
          <p:txBody>
            <a:bodyPr wrap="none" anchor="ctr"/>
            <a:lstStyle/>
            <a:p>
              <a:pPr algn="ctr"/>
              <a:r>
                <a:rPr lang="nl-NL" sz="5000" b="1" dirty="0"/>
                <a:t>I</a:t>
              </a:r>
              <a:endParaRPr lang="nl-NL" sz="5000" b="1" dirty="0">
                <a:solidFill>
                  <a:schemeClr val="tx1"/>
                </a:solidFill>
                <a:latin typeface="Arial" panose="020B0604020202020204" pitchFamily="34" charset="0"/>
              </a:endParaRPr>
            </a:p>
          </p:txBody>
        </p:sp>
        <p:sp>
          <p:nvSpPr>
            <p:cNvPr id="20" name="Ovaal 19">
              <a:extLst>
                <a:ext uri="{FF2B5EF4-FFF2-40B4-BE49-F238E27FC236}">
                  <a16:creationId xmlns:a16="http://schemas.microsoft.com/office/drawing/2014/main" id="{FDBE54ED-4A5D-414C-A61D-94B9DA06BF25}"/>
                </a:ext>
              </a:extLst>
            </p:cNvPr>
            <p:cNvSpPr/>
            <p:nvPr/>
          </p:nvSpPr>
          <p:spPr>
            <a:xfrm>
              <a:off x="9532657" y="8524722"/>
              <a:ext cx="1127125" cy="1127125"/>
            </a:xfrm>
            <a:prstGeom prst="ellipse">
              <a:avLst/>
            </a:prstGeom>
            <a:grpFill/>
            <a:ln>
              <a:noFill/>
            </a:ln>
            <a:effectLst/>
            <a:extLst/>
          </p:spPr>
          <p:txBody>
            <a:bodyPr wrap="none" anchor="ctr"/>
            <a:lstStyle/>
            <a:p>
              <a:pPr algn="ctr"/>
              <a:r>
                <a:rPr lang="nl-NL" sz="5000" b="1" dirty="0"/>
                <a:t>C</a:t>
              </a:r>
              <a:endParaRPr lang="nl-NL" sz="5000" b="1" dirty="0">
                <a:solidFill>
                  <a:schemeClr val="tx1"/>
                </a:solidFill>
                <a:latin typeface="Arial" panose="020B0604020202020204" pitchFamily="34" charset="0"/>
              </a:endParaRPr>
            </a:p>
          </p:txBody>
        </p:sp>
        <p:sp>
          <p:nvSpPr>
            <p:cNvPr id="21" name="Ovaal 20">
              <a:extLst>
                <a:ext uri="{FF2B5EF4-FFF2-40B4-BE49-F238E27FC236}">
                  <a16:creationId xmlns:a16="http://schemas.microsoft.com/office/drawing/2014/main" id="{C7288D14-FDE2-42BD-AFC4-B3F8CE44DC9C}"/>
                </a:ext>
              </a:extLst>
            </p:cNvPr>
            <p:cNvSpPr/>
            <p:nvPr/>
          </p:nvSpPr>
          <p:spPr>
            <a:xfrm>
              <a:off x="14566759" y="2051804"/>
              <a:ext cx="1127125" cy="1127125"/>
            </a:xfrm>
            <a:prstGeom prst="ellipse">
              <a:avLst/>
            </a:prstGeom>
            <a:grpFill/>
            <a:ln>
              <a:noFill/>
            </a:ln>
            <a:effectLst/>
            <a:extLst/>
          </p:spPr>
          <p:txBody>
            <a:bodyPr wrap="none" anchor="ctr"/>
            <a:lstStyle/>
            <a:p>
              <a:pPr algn="ctr"/>
              <a:r>
                <a:rPr lang="nl-NL" sz="5000" b="1" dirty="0"/>
                <a:t>U</a:t>
              </a:r>
              <a:endParaRPr lang="nl-NL" sz="5000" b="1" dirty="0">
                <a:solidFill>
                  <a:schemeClr val="tx1"/>
                </a:solidFill>
                <a:latin typeface="Arial" panose="020B0604020202020204" pitchFamily="34" charset="0"/>
              </a:endParaRPr>
            </a:p>
          </p:txBody>
        </p:sp>
      </p:grpSp>
      <p:sp>
        <p:nvSpPr>
          <p:cNvPr id="2" name="Rechthoek 1">
            <a:extLst>
              <a:ext uri="{FF2B5EF4-FFF2-40B4-BE49-F238E27FC236}">
                <a16:creationId xmlns:a16="http://schemas.microsoft.com/office/drawing/2014/main" id="{011AF0C5-6123-4539-84B1-37CDFF88CAF5}"/>
              </a:ext>
            </a:extLst>
          </p:cNvPr>
          <p:cNvSpPr/>
          <p:nvPr/>
        </p:nvSpPr>
        <p:spPr>
          <a:xfrm>
            <a:off x="633413" y="1129367"/>
            <a:ext cx="9272587" cy="1400383"/>
          </a:xfrm>
          <a:prstGeom prst="rect">
            <a:avLst/>
          </a:prstGeom>
        </p:spPr>
        <p:txBody>
          <a:bodyPr wrap="square">
            <a:spAutoFit/>
          </a:bodyPr>
          <a:lstStyle/>
          <a:p>
            <a:pPr algn="just"/>
            <a:r>
              <a:rPr lang="nl-NL" sz="1500" dirty="0">
                <a:solidFill>
                  <a:srgbClr val="000000"/>
                </a:solidFill>
                <a:latin typeface="Segoe UI" panose="020B0502040204020203" pitchFamily="34" charset="0"/>
              </a:rPr>
              <a:t>‘Bouw Informatie Modellering (BIM) is een belangrijke technische innovatie in de bouw met grote invloed op het ontwerpproces, waardoor architecten optimaal met ketenpartners in de bouw kunnen communiceren. Ook andere innovatieve toepassingen zoals virtual </a:t>
            </a:r>
            <a:r>
              <a:rPr lang="nl-NL" sz="1500" dirty="0" err="1">
                <a:solidFill>
                  <a:srgbClr val="000000"/>
                </a:solidFill>
                <a:latin typeface="Segoe UI" panose="020B0502040204020203" pitchFamily="34" charset="0"/>
              </a:rPr>
              <a:t>reality</a:t>
            </a:r>
            <a:r>
              <a:rPr lang="nl-NL" sz="1500" dirty="0">
                <a:solidFill>
                  <a:srgbClr val="000000"/>
                </a:solidFill>
                <a:latin typeface="Segoe UI" panose="020B0502040204020203" pitchFamily="34" charset="0"/>
              </a:rPr>
              <a:t> en </a:t>
            </a:r>
            <a:r>
              <a:rPr lang="nl-NL" sz="1500" dirty="0" err="1">
                <a:solidFill>
                  <a:srgbClr val="000000"/>
                </a:solidFill>
                <a:latin typeface="Segoe UI" panose="020B0502040204020203" pitchFamily="34" charset="0"/>
              </a:rPr>
              <a:t>augmented</a:t>
            </a:r>
            <a:r>
              <a:rPr lang="nl-NL" sz="1500" dirty="0">
                <a:solidFill>
                  <a:srgbClr val="000000"/>
                </a:solidFill>
                <a:latin typeface="Segoe UI" panose="020B0502040204020203" pitchFamily="34" charset="0"/>
              </a:rPr>
              <a:t> </a:t>
            </a:r>
            <a:r>
              <a:rPr lang="nl-NL" sz="1500" dirty="0" err="1">
                <a:solidFill>
                  <a:srgbClr val="000000"/>
                </a:solidFill>
                <a:latin typeface="Segoe UI" panose="020B0502040204020203" pitchFamily="34" charset="0"/>
              </a:rPr>
              <a:t>reality</a:t>
            </a:r>
            <a:r>
              <a:rPr lang="nl-NL" sz="1500" dirty="0">
                <a:solidFill>
                  <a:srgbClr val="000000"/>
                </a:solidFill>
                <a:latin typeface="Segoe UI" panose="020B0502040204020203" pitchFamily="34" charset="0"/>
              </a:rPr>
              <a:t> zullen steeds vaker worden ingezet in de ontwikkeling en presentatie van (toekomstige) gebouwen.’</a:t>
            </a:r>
          </a:p>
          <a:p>
            <a:pPr algn="just"/>
            <a:endParaRPr lang="nl-NL" sz="1500" dirty="0">
              <a:solidFill>
                <a:srgbClr val="000000"/>
              </a:solidFill>
              <a:latin typeface="Segoe UI" panose="020B0502040204020203" pitchFamily="34" charset="0"/>
            </a:endParaRPr>
          </a:p>
          <a:p>
            <a:pPr algn="just"/>
            <a:r>
              <a:rPr lang="nl-NL" sz="1000" i="1" dirty="0">
                <a:solidFill>
                  <a:srgbClr val="000000"/>
                </a:solidFill>
                <a:latin typeface="Segoe UI" panose="020B0502040204020203" pitchFamily="34" charset="0"/>
              </a:rPr>
              <a:t>bron: onderzoek Rabobank ‘Cijfers en Trends Architectenbureaus’</a:t>
            </a:r>
            <a:endParaRPr lang="nl-NL" sz="1000" i="1" dirty="0"/>
          </a:p>
        </p:txBody>
      </p:sp>
      <p:grpSp>
        <p:nvGrpSpPr>
          <p:cNvPr id="24" name="Groep 23">
            <a:extLst>
              <a:ext uri="{FF2B5EF4-FFF2-40B4-BE49-F238E27FC236}">
                <a16:creationId xmlns:a16="http://schemas.microsoft.com/office/drawing/2014/main" id="{F89ED6A8-B389-4F81-9F00-631719515E6F}"/>
              </a:ext>
            </a:extLst>
          </p:cNvPr>
          <p:cNvGrpSpPr/>
          <p:nvPr/>
        </p:nvGrpSpPr>
        <p:grpSpPr>
          <a:xfrm>
            <a:off x="709200" y="2052000"/>
            <a:ext cx="14984271" cy="7600043"/>
            <a:chOff x="709613" y="2051804"/>
            <a:chExt cx="14984271" cy="7600043"/>
          </a:xfrm>
          <a:solidFill>
            <a:srgbClr val="C9BCAF"/>
          </a:solidFill>
        </p:grpSpPr>
        <p:sp>
          <p:nvSpPr>
            <p:cNvPr id="27" name="Ovaal 26">
              <a:extLst>
                <a:ext uri="{FF2B5EF4-FFF2-40B4-BE49-F238E27FC236}">
                  <a16:creationId xmlns:a16="http://schemas.microsoft.com/office/drawing/2014/main" id="{A109F5EB-AB3E-4602-9AFA-4C5043FCC98C}"/>
                </a:ext>
              </a:extLst>
            </p:cNvPr>
            <p:cNvSpPr/>
            <p:nvPr/>
          </p:nvSpPr>
          <p:spPr>
            <a:xfrm>
              <a:off x="709613" y="4800725"/>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O</a:t>
              </a:r>
              <a:endParaRPr lang="nl-NL" sz="5000" b="1" dirty="0">
                <a:solidFill>
                  <a:schemeClr val="bg1">
                    <a:lumMod val="50000"/>
                  </a:schemeClr>
                </a:solidFill>
                <a:latin typeface="Arial" panose="020B0604020202020204" pitchFamily="34" charset="0"/>
              </a:endParaRPr>
            </a:p>
          </p:txBody>
        </p:sp>
        <p:sp>
          <p:nvSpPr>
            <p:cNvPr id="29" name="Ovaal 28">
              <a:extLst>
                <a:ext uri="{FF2B5EF4-FFF2-40B4-BE49-F238E27FC236}">
                  <a16:creationId xmlns:a16="http://schemas.microsoft.com/office/drawing/2014/main" id="{5BD11502-89A6-4846-AA92-10409961A4D0}"/>
                </a:ext>
              </a:extLst>
            </p:cNvPr>
            <p:cNvSpPr/>
            <p:nvPr/>
          </p:nvSpPr>
          <p:spPr>
            <a:xfrm>
              <a:off x="7156566" y="2863352"/>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PM</a:t>
              </a:r>
              <a:endParaRPr lang="nl-NL" sz="5000" b="1" dirty="0">
                <a:solidFill>
                  <a:schemeClr val="bg1">
                    <a:lumMod val="50000"/>
                  </a:schemeClr>
                </a:solidFill>
                <a:latin typeface="Arial" panose="020B0604020202020204" pitchFamily="34" charset="0"/>
              </a:endParaRPr>
            </a:p>
          </p:txBody>
        </p:sp>
        <p:sp>
          <p:nvSpPr>
            <p:cNvPr id="30" name="Ovaal 29">
              <a:extLst>
                <a:ext uri="{FF2B5EF4-FFF2-40B4-BE49-F238E27FC236}">
                  <a16:creationId xmlns:a16="http://schemas.microsoft.com/office/drawing/2014/main" id="{7ABD1C15-B802-419C-81F5-8670A42C20FB}"/>
                </a:ext>
              </a:extLst>
            </p:cNvPr>
            <p:cNvSpPr/>
            <p:nvPr/>
          </p:nvSpPr>
          <p:spPr>
            <a:xfrm>
              <a:off x="1684553" y="8435321"/>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G</a:t>
              </a:r>
              <a:endParaRPr lang="nl-NL" sz="5000" b="1" dirty="0">
                <a:solidFill>
                  <a:schemeClr val="bg1">
                    <a:lumMod val="50000"/>
                  </a:schemeClr>
                </a:solidFill>
                <a:latin typeface="Arial" panose="020B0604020202020204" pitchFamily="34" charset="0"/>
              </a:endParaRPr>
            </a:p>
          </p:txBody>
        </p:sp>
        <p:sp>
          <p:nvSpPr>
            <p:cNvPr id="31" name="Ovaal 30">
              <a:extLst>
                <a:ext uri="{FF2B5EF4-FFF2-40B4-BE49-F238E27FC236}">
                  <a16:creationId xmlns:a16="http://schemas.microsoft.com/office/drawing/2014/main" id="{65B1EEFB-F9C6-403F-AAE7-F6903C1F703A}"/>
                </a:ext>
              </a:extLst>
            </p:cNvPr>
            <p:cNvSpPr/>
            <p:nvPr/>
          </p:nvSpPr>
          <p:spPr>
            <a:xfrm>
              <a:off x="7135930" y="6695627"/>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A</a:t>
              </a:r>
              <a:endParaRPr lang="nl-NL" sz="5000" b="1" dirty="0">
                <a:solidFill>
                  <a:schemeClr val="bg1">
                    <a:lumMod val="50000"/>
                  </a:schemeClr>
                </a:solidFill>
                <a:latin typeface="Arial" panose="020B0604020202020204" pitchFamily="34" charset="0"/>
              </a:endParaRPr>
            </a:p>
          </p:txBody>
        </p:sp>
        <p:sp>
          <p:nvSpPr>
            <p:cNvPr id="33" name="Ovaal 32">
              <a:extLst>
                <a:ext uri="{FF2B5EF4-FFF2-40B4-BE49-F238E27FC236}">
                  <a16:creationId xmlns:a16="http://schemas.microsoft.com/office/drawing/2014/main" id="{0B400E21-E34E-46F4-BF90-1C63AFC71F7D}"/>
                </a:ext>
              </a:extLst>
            </p:cNvPr>
            <p:cNvSpPr/>
            <p:nvPr/>
          </p:nvSpPr>
          <p:spPr>
            <a:xfrm>
              <a:off x="10650944" y="7370212"/>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I</a:t>
              </a:r>
              <a:endParaRPr lang="nl-NL" sz="5000" b="1" dirty="0">
                <a:solidFill>
                  <a:schemeClr val="bg1">
                    <a:lumMod val="50000"/>
                  </a:schemeClr>
                </a:solidFill>
                <a:latin typeface="Arial" panose="020B0604020202020204" pitchFamily="34" charset="0"/>
              </a:endParaRPr>
            </a:p>
          </p:txBody>
        </p:sp>
        <p:sp>
          <p:nvSpPr>
            <p:cNvPr id="34" name="Ovaal 33">
              <a:extLst>
                <a:ext uri="{FF2B5EF4-FFF2-40B4-BE49-F238E27FC236}">
                  <a16:creationId xmlns:a16="http://schemas.microsoft.com/office/drawing/2014/main" id="{E7234500-6A5C-480C-A3DB-EE59350CE045}"/>
                </a:ext>
              </a:extLst>
            </p:cNvPr>
            <p:cNvSpPr/>
            <p:nvPr/>
          </p:nvSpPr>
          <p:spPr>
            <a:xfrm>
              <a:off x="9532657" y="8524722"/>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C</a:t>
              </a:r>
              <a:endParaRPr lang="nl-NL" sz="5000" b="1" dirty="0">
                <a:solidFill>
                  <a:schemeClr val="bg1">
                    <a:lumMod val="50000"/>
                  </a:schemeClr>
                </a:solidFill>
                <a:latin typeface="Arial" panose="020B0604020202020204" pitchFamily="34" charset="0"/>
              </a:endParaRPr>
            </a:p>
          </p:txBody>
        </p:sp>
        <p:sp>
          <p:nvSpPr>
            <p:cNvPr id="36" name="Ovaal 35">
              <a:extLst>
                <a:ext uri="{FF2B5EF4-FFF2-40B4-BE49-F238E27FC236}">
                  <a16:creationId xmlns:a16="http://schemas.microsoft.com/office/drawing/2014/main" id="{15D889AA-F588-4218-91D5-CA5B16ECBD00}"/>
                </a:ext>
              </a:extLst>
            </p:cNvPr>
            <p:cNvSpPr/>
            <p:nvPr/>
          </p:nvSpPr>
          <p:spPr>
            <a:xfrm>
              <a:off x="14566759" y="2051804"/>
              <a:ext cx="1127125" cy="1127125"/>
            </a:xfrm>
            <a:prstGeom prst="ellipse">
              <a:avLst/>
            </a:prstGeom>
            <a:grpFill/>
            <a:ln>
              <a:noFill/>
            </a:ln>
            <a:effectLst/>
            <a:extLst/>
          </p:spPr>
          <p:txBody>
            <a:bodyPr wrap="none" anchor="ctr"/>
            <a:lstStyle/>
            <a:p>
              <a:pPr algn="ctr"/>
              <a:r>
                <a:rPr lang="nl-NL" sz="5000" b="1" dirty="0">
                  <a:solidFill>
                    <a:schemeClr val="bg1">
                      <a:lumMod val="50000"/>
                    </a:schemeClr>
                  </a:solidFill>
                </a:rPr>
                <a:t>U</a:t>
              </a:r>
              <a:endParaRPr lang="nl-NL" sz="5000" b="1" dirty="0">
                <a:solidFill>
                  <a:schemeClr val="bg1">
                    <a:lumMod val="50000"/>
                  </a:schemeClr>
                </a:solidFill>
                <a:latin typeface="Arial" panose="020B0604020202020204" pitchFamily="34" charset="0"/>
              </a:endParaRPr>
            </a:p>
          </p:txBody>
        </p:sp>
      </p:grpSp>
    </p:spTree>
    <p:extLst>
      <p:ext uri="{BB962C8B-B14F-4D97-AF65-F5344CB8AC3E}">
        <p14:creationId xmlns:p14="http://schemas.microsoft.com/office/powerpoint/2010/main" val="384017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22"/>
                                        </p:tgtEl>
                                      </p:cBhvr>
                                    </p:animEffect>
                                    <p:set>
                                      <p:cBhvr>
                                        <p:cTn id="15" dur="1" fill="hold">
                                          <p:stCondLst>
                                            <p:cond delay="999"/>
                                          </p:stCondLst>
                                        </p:cTn>
                                        <p:tgtEl>
                                          <p:spTgt spid="2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23"/>
                                        </p:tgtEl>
                                      </p:cBhvr>
                                    </p:animEffect>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5" grpId="1" animBg="1"/>
      <p:bldP spid="22" grpId="0" animBg="1"/>
      <p:bldP spid="23" grpId="0" animBg="1"/>
      <p:bldP spid="37" grpId="0" animBg="1"/>
      <p:bldP spid="38" grpId="0" animBg="1"/>
      <p:bldP spid="39" grpId="0" animBg="1"/>
      <p:bldP spid="49"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Rechte verbindingslijn 42">
            <a:extLst>
              <a:ext uri="{FF2B5EF4-FFF2-40B4-BE49-F238E27FC236}">
                <a16:creationId xmlns:a16="http://schemas.microsoft.com/office/drawing/2014/main" id="{9CC7C814-2BA1-4B9F-9FC1-4CCADBA55527}"/>
              </a:ext>
            </a:extLst>
          </p:cNvPr>
          <p:cNvCxnSpPr>
            <a:cxnSpLocks/>
          </p:cNvCxnSpPr>
          <p:nvPr/>
        </p:nvCxnSpPr>
        <p:spPr>
          <a:xfrm>
            <a:off x="9487599" y="6715446"/>
            <a:ext cx="0" cy="2425522"/>
          </a:xfrm>
          <a:prstGeom prst="line">
            <a:avLst/>
          </a:prstGeom>
          <a:ln w="1905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 name="Rechthoek 2">
            <a:extLst>
              <a:ext uri="{FF2B5EF4-FFF2-40B4-BE49-F238E27FC236}">
                <a16:creationId xmlns:a16="http://schemas.microsoft.com/office/drawing/2014/main" id="{4503E3D0-7DCE-4F8E-A2F9-CAD06F68F075}"/>
              </a:ext>
            </a:extLst>
          </p:cNvPr>
          <p:cNvSpPr/>
          <p:nvPr/>
        </p:nvSpPr>
        <p:spPr>
          <a:xfrm>
            <a:off x="10080625" y="4596109"/>
            <a:ext cx="4464050" cy="446276"/>
          </a:xfrm>
          <a:prstGeom prst="rect">
            <a:avLst/>
          </a:prstGeom>
        </p:spPr>
        <p:txBody>
          <a:bodyPr wrap="square" lIns="0" tIns="0" rIns="0" bIns="0">
            <a:spAutoFit/>
          </a:bodyPr>
          <a:lstStyle/>
          <a:p>
            <a:pPr algn="ctr"/>
            <a:r>
              <a:rPr lang="nl-NL" sz="2900" b="1" dirty="0">
                <a:solidFill>
                  <a:schemeClr val="bg1"/>
                </a:solidFill>
              </a:rPr>
              <a:t>SOFTWARE &amp; ONTWERP</a:t>
            </a:r>
            <a:endParaRPr lang="nl-NL" sz="2900" dirty="0"/>
          </a:p>
        </p:txBody>
      </p:sp>
      <p:sp>
        <p:nvSpPr>
          <p:cNvPr id="5" name="Rechthoek 4">
            <a:extLst>
              <a:ext uri="{FF2B5EF4-FFF2-40B4-BE49-F238E27FC236}">
                <a16:creationId xmlns:a16="http://schemas.microsoft.com/office/drawing/2014/main" id="{F3E5BD30-2854-4409-B507-E5730DDF65B6}"/>
              </a:ext>
            </a:extLst>
          </p:cNvPr>
          <p:cNvSpPr/>
          <p:nvPr/>
        </p:nvSpPr>
        <p:spPr>
          <a:xfrm>
            <a:off x="4900983" y="326116"/>
            <a:ext cx="9217025" cy="477054"/>
          </a:xfrm>
          <a:prstGeom prst="rect">
            <a:avLst/>
          </a:prstGeom>
        </p:spPr>
        <p:txBody>
          <a:bodyPr wrap="square" lIns="0" tIns="0" rIns="0" bIns="0">
            <a:spAutoFit/>
          </a:bodyPr>
          <a:lstStyle/>
          <a:p>
            <a:pPr algn="ctr"/>
            <a:r>
              <a:rPr lang="nl-NL" sz="3100" b="1" dirty="0"/>
              <a:t>SOFTWARE &amp; ONTWERPPROCES</a:t>
            </a:r>
          </a:p>
        </p:txBody>
      </p:sp>
      <p:pic>
        <p:nvPicPr>
          <p:cNvPr id="6" name="Picture 2" descr="Afbeeldingsresultaat voor REVIT">
            <a:extLst>
              <a:ext uri="{FF2B5EF4-FFF2-40B4-BE49-F238E27FC236}">
                <a16:creationId xmlns:a16="http://schemas.microsoft.com/office/drawing/2014/main" id="{93889C72-82FA-4B30-9C7A-F4DBC962B2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9414" y="4004684"/>
            <a:ext cx="2696367" cy="2696367"/>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BE36E3EF-6116-453C-AA69-754D31008B48}"/>
              </a:ext>
            </a:extLst>
          </p:cNvPr>
          <p:cNvSpPr/>
          <p:nvPr/>
        </p:nvSpPr>
        <p:spPr>
          <a:xfrm>
            <a:off x="8136000" y="3996000"/>
            <a:ext cx="2696367" cy="2689651"/>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6000" b="1" dirty="0">
                <a:solidFill>
                  <a:schemeClr val="tx1"/>
                </a:solidFill>
                <a:latin typeface="Arial" panose="020B0604020202020204" pitchFamily="34" charset="0"/>
                <a:cs typeface="Arial" panose="020B0604020202020204" pitchFamily="34" charset="0"/>
              </a:rPr>
              <a:t>BIM</a:t>
            </a:r>
          </a:p>
        </p:txBody>
      </p:sp>
      <p:sp>
        <p:nvSpPr>
          <p:cNvPr id="8" name="Ovaal 7">
            <a:extLst>
              <a:ext uri="{FF2B5EF4-FFF2-40B4-BE49-F238E27FC236}">
                <a16:creationId xmlns:a16="http://schemas.microsoft.com/office/drawing/2014/main" id="{3B62F7A2-3192-426D-AA85-C5273CA2D101}"/>
              </a:ext>
            </a:extLst>
          </p:cNvPr>
          <p:cNvSpPr/>
          <p:nvPr/>
        </p:nvSpPr>
        <p:spPr>
          <a:xfrm>
            <a:off x="5171186" y="984651"/>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9" name="Ovaal 8">
            <a:extLst>
              <a:ext uri="{FF2B5EF4-FFF2-40B4-BE49-F238E27FC236}">
                <a16:creationId xmlns:a16="http://schemas.microsoft.com/office/drawing/2014/main" id="{35449007-4D7A-4BD6-A0F7-6AF4E05EFA6F}"/>
              </a:ext>
            </a:extLst>
          </p:cNvPr>
          <p:cNvSpPr/>
          <p:nvPr/>
        </p:nvSpPr>
        <p:spPr>
          <a:xfrm>
            <a:off x="5171186" y="4792662"/>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VO</a:t>
            </a:r>
          </a:p>
        </p:txBody>
      </p:sp>
      <p:sp>
        <p:nvSpPr>
          <p:cNvPr id="10" name="Ovaal 9">
            <a:extLst>
              <a:ext uri="{FF2B5EF4-FFF2-40B4-BE49-F238E27FC236}">
                <a16:creationId xmlns:a16="http://schemas.microsoft.com/office/drawing/2014/main" id="{0420760E-8C47-419E-98F9-853C03B5E403}"/>
              </a:ext>
            </a:extLst>
          </p:cNvPr>
          <p:cNvSpPr/>
          <p:nvPr/>
        </p:nvSpPr>
        <p:spPr>
          <a:xfrm>
            <a:off x="5171186" y="8600673"/>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DO</a:t>
            </a:r>
          </a:p>
        </p:txBody>
      </p:sp>
      <p:sp>
        <p:nvSpPr>
          <p:cNvPr id="11" name="Ovaal 10">
            <a:extLst>
              <a:ext uri="{FF2B5EF4-FFF2-40B4-BE49-F238E27FC236}">
                <a16:creationId xmlns:a16="http://schemas.microsoft.com/office/drawing/2014/main" id="{E2A40E15-6256-4610-9645-BBE03C0AF885}"/>
              </a:ext>
            </a:extLst>
          </p:cNvPr>
          <p:cNvSpPr/>
          <p:nvPr/>
        </p:nvSpPr>
        <p:spPr>
          <a:xfrm>
            <a:off x="12676890" y="984651"/>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RV</a:t>
            </a:r>
          </a:p>
        </p:txBody>
      </p:sp>
      <p:sp>
        <p:nvSpPr>
          <p:cNvPr id="12" name="Ovaal 11">
            <a:extLst>
              <a:ext uri="{FF2B5EF4-FFF2-40B4-BE49-F238E27FC236}">
                <a16:creationId xmlns:a16="http://schemas.microsoft.com/office/drawing/2014/main" id="{A433DC04-E7D3-478F-8F52-6B44741ADD8D}"/>
              </a:ext>
            </a:extLst>
          </p:cNvPr>
          <p:cNvSpPr/>
          <p:nvPr/>
        </p:nvSpPr>
        <p:spPr>
          <a:xfrm>
            <a:off x="12676890" y="4792662"/>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UO</a:t>
            </a:r>
          </a:p>
        </p:txBody>
      </p:sp>
      <p:sp>
        <p:nvSpPr>
          <p:cNvPr id="13" name="Ovaal 12">
            <a:extLst>
              <a:ext uri="{FF2B5EF4-FFF2-40B4-BE49-F238E27FC236}">
                <a16:creationId xmlns:a16="http://schemas.microsoft.com/office/drawing/2014/main" id="{939C39F6-7E49-4FF8-998C-F04D8D995D20}"/>
              </a:ext>
            </a:extLst>
          </p:cNvPr>
          <p:cNvSpPr/>
          <p:nvPr/>
        </p:nvSpPr>
        <p:spPr>
          <a:xfrm>
            <a:off x="12676890" y="8600673"/>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TO</a:t>
            </a:r>
          </a:p>
        </p:txBody>
      </p:sp>
      <p:cxnSp>
        <p:nvCxnSpPr>
          <p:cNvPr id="14" name="Rechte verbindingslijn 13">
            <a:extLst>
              <a:ext uri="{FF2B5EF4-FFF2-40B4-BE49-F238E27FC236}">
                <a16:creationId xmlns:a16="http://schemas.microsoft.com/office/drawing/2014/main" id="{E30415D3-DD19-41BF-95AB-4B744F64EF6E}"/>
              </a:ext>
            </a:extLst>
          </p:cNvPr>
          <p:cNvCxnSpPr>
            <a:cxnSpLocks/>
            <a:endCxn id="8" idx="5"/>
          </p:cNvCxnSpPr>
          <p:nvPr/>
        </p:nvCxnSpPr>
        <p:spPr>
          <a:xfrm flipH="1" flipV="1">
            <a:off x="6133247" y="1946712"/>
            <a:ext cx="2006167" cy="2057972"/>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87F922D-6BDF-498E-9D43-147E473FD93E}"/>
              </a:ext>
            </a:extLst>
          </p:cNvPr>
          <p:cNvCxnSpPr>
            <a:cxnSpLocks/>
            <a:stCxn id="6" idx="1"/>
            <a:endCxn id="9" idx="6"/>
          </p:cNvCxnSpPr>
          <p:nvPr/>
        </p:nvCxnSpPr>
        <p:spPr>
          <a:xfrm flipH="1">
            <a:off x="6298311" y="5352868"/>
            <a:ext cx="1841103" cy="3357"/>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0D678C7D-041C-4AE4-9FE1-0331C56DFF0A}"/>
              </a:ext>
            </a:extLst>
          </p:cNvPr>
          <p:cNvSpPr/>
          <p:nvPr/>
        </p:nvSpPr>
        <p:spPr>
          <a:xfrm>
            <a:off x="8924036" y="7167443"/>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P</a:t>
            </a:r>
          </a:p>
        </p:txBody>
      </p:sp>
      <p:cxnSp>
        <p:nvCxnSpPr>
          <p:cNvPr id="17" name="Rechte verbindingslijn 16">
            <a:extLst>
              <a:ext uri="{FF2B5EF4-FFF2-40B4-BE49-F238E27FC236}">
                <a16:creationId xmlns:a16="http://schemas.microsoft.com/office/drawing/2014/main" id="{65FF56AB-3897-4638-8DCF-05DAC6F599F6}"/>
              </a:ext>
            </a:extLst>
          </p:cNvPr>
          <p:cNvCxnSpPr>
            <a:cxnSpLocks/>
            <a:endCxn id="10" idx="7"/>
          </p:cNvCxnSpPr>
          <p:nvPr/>
        </p:nvCxnSpPr>
        <p:spPr>
          <a:xfrm flipH="1">
            <a:off x="6133247" y="6701051"/>
            <a:ext cx="2006168" cy="2064686"/>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F00C839F-717B-4B8D-9743-F8C345315FCC}"/>
              </a:ext>
            </a:extLst>
          </p:cNvPr>
          <p:cNvCxnSpPr>
            <a:cxnSpLocks/>
            <a:endCxn id="11" idx="3"/>
          </p:cNvCxnSpPr>
          <p:nvPr/>
        </p:nvCxnSpPr>
        <p:spPr>
          <a:xfrm flipV="1">
            <a:off x="10861004" y="1946712"/>
            <a:ext cx="1980950" cy="2057972"/>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5791FB7D-57AC-4CC2-AE81-F28867451705}"/>
              </a:ext>
            </a:extLst>
          </p:cNvPr>
          <p:cNvCxnSpPr>
            <a:cxnSpLocks/>
            <a:endCxn id="12" idx="2"/>
          </p:cNvCxnSpPr>
          <p:nvPr/>
        </p:nvCxnSpPr>
        <p:spPr>
          <a:xfrm>
            <a:off x="10861004" y="5352868"/>
            <a:ext cx="1815886" cy="3357"/>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8535CE22-26DE-4D44-9946-97C0FC051B03}"/>
              </a:ext>
            </a:extLst>
          </p:cNvPr>
          <p:cNvCxnSpPr>
            <a:cxnSpLocks/>
            <a:endCxn id="13" idx="1"/>
          </p:cNvCxnSpPr>
          <p:nvPr/>
        </p:nvCxnSpPr>
        <p:spPr>
          <a:xfrm>
            <a:off x="10861004" y="6701051"/>
            <a:ext cx="1980950" cy="2064686"/>
          </a:xfrm>
          <a:prstGeom prst="line">
            <a:avLst/>
          </a:prstGeom>
          <a:ln w="635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2CA8F3C7-ED43-4509-A828-568237BB0CEC}"/>
              </a:ext>
            </a:extLst>
          </p:cNvPr>
          <p:cNvSpPr/>
          <p:nvPr/>
        </p:nvSpPr>
        <p:spPr>
          <a:xfrm>
            <a:off x="8924036" y="8690551"/>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VR</a:t>
            </a:r>
          </a:p>
        </p:txBody>
      </p:sp>
      <p:sp>
        <p:nvSpPr>
          <p:cNvPr id="22" name="Boog 21">
            <a:extLst>
              <a:ext uri="{FF2B5EF4-FFF2-40B4-BE49-F238E27FC236}">
                <a16:creationId xmlns:a16="http://schemas.microsoft.com/office/drawing/2014/main" id="{BCFE0576-77F5-49E5-911A-FD5DC1925383}"/>
              </a:ext>
            </a:extLst>
          </p:cNvPr>
          <p:cNvSpPr/>
          <p:nvPr/>
        </p:nvSpPr>
        <p:spPr>
          <a:xfrm rot="2704215" flipH="1" flipV="1">
            <a:off x="6681852" y="2620003"/>
            <a:ext cx="5613794" cy="5472442"/>
          </a:xfrm>
          <a:prstGeom prst="arc">
            <a:avLst/>
          </a:prstGeom>
          <a:ln w="1270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7" name="Boog 26">
            <a:extLst>
              <a:ext uri="{FF2B5EF4-FFF2-40B4-BE49-F238E27FC236}">
                <a16:creationId xmlns:a16="http://schemas.microsoft.com/office/drawing/2014/main" id="{4AC7091C-2EBE-447E-9F50-121EBA6E0C8C}"/>
              </a:ext>
            </a:extLst>
          </p:cNvPr>
          <p:cNvSpPr/>
          <p:nvPr/>
        </p:nvSpPr>
        <p:spPr>
          <a:xfrm rot="13500000" flipH="1" flipV="1">
            <a:off x="6702599" y="2620003"/>
            <a:ext cx="5613794" cy="5472442"/>
          </a:xfrm>
          <a:prstGeom prst="arc">
            <a:avLst/>
          </a:prstGeom>
          <a:ln w="1270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32" name="Ovaal 31">
            <a:extLst>
              <a:ext uri="{FF2B5EF4-FFF2-40B4-BE49-F238E27FC236}">
                <a16:creationId xmlns:a16="http://schemas.microsoft.com/office/drawing/2014/main" id="{55726D54-D97C-4C47-8F93-8F393B817631}"/>
              </a:ext>
            </a:extLst>
          </p:cNvPr>
          <p:cNvSpPr/>
          <p:nvPr/>
        </p:nvSpPr>
        <p:spPr>
          <a:xfrm>
            <a:off x="8924036" y="1453775"/>
            <a:ext cx="1127125" cy="1127125"/>
          </a:xfrm>
          <a:prstGeom prst="ellipse">
            <a:avLst/>
          </a:prstGeom>
          <a:solidFill>
            <a:srgbClr val="50CC97"/>
          </a:solidFill>
          <a:ln>
            <a:noFill/>
          </a:ln>
          <a:effectLst/>
          <a:extLst/>
        </p:spPr>
        <p:txBody>
          <a:bodyPr wrap="none" anchor="ctr"/>
          <a:lstStyle/>
          <a:p>
            <a:pPr algn="ctr"/>
            <a:r>
              <a:rPr lang="nl-NL" sz="5000" b="1" dirty="0"/>
              <a:t>OG</a:t>
            </a:r>
            <a:endParaRPr lang="nl-NL" sz="5000" b="1" dirty="0">
              <a:solidFill>
                <a:schemeClr val="tx1"/>
              </a:solidFill>
              <a:latin typeface="Arial" panose="020B0604020202020204" pitchFamily="34" charset="0"/>
            </a:endParaRPr>
          </a:p>
        </p:txBody>
      </p:sp>
      <p:cxnSp>
        <p:nvCxnSpPr>
          <p:cNvPr id="34" name="Rechte verbindingslijn 33">
            <a:extLst>
              <a:ext uri="{FF2B5EF4-FFF2-40B4-BE49-F238E27FC236}">
                <a16:creationId xmlns:a16="http://schemas.microsoft.com/office/drawing/2014/main" id="{E080F1AA-9A63-4C57-BD01-193F35126268}"/>
              </a:ext>
            </a:extLst>
          </p:cNvPr>
          <p:cNvCxnSpPr>
            <a:cxnSpLocks/>
            <a:stCxn id="32" idx="4"/>
            <a:endCxn id="7" idx="0"/>
          </p:cNvCxnSpPr>
          <p:nvPr/>
        </p:nvCxnSpPr>
        <p:spPr>
          <a:xfrm flipH="1">
            <a:off x="9484184" y="2580900"/>
            <a:ext cx="3415" cy="1415100"/>
          </a:xfrm>
          <a:prstGeom prst="line">
            <a:avLst/>
          </a:prstGeom>
          <a:ln w="1905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35" name="Rechthoek 34">
            <a:extLst>
              <a:ext uri="{FF2B5EF4-FFF2-40B4-BE49-F238E27FC236}">
                <a16:creationId xmlns:a16="http://schemas.microsoft.com/office/drawing/2014/main" id="{6779BA60-5D8D-46A0-BE4C-17BAE5843D92}"/>
              </a:ext>
            </a:extLst>
          </p:cNvPr>
          <p:cNvSpPr/>
          <p:nvPr/>
        </p:nvSpPr>
        <p:spPr>
          <a:xfrm>
            <a:off x="6879335" y="1946712"/>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VISIE EN PVE</a:t>
            </a:r>
            <a:endParaRPr lang="nl-NL" sz="2000" b="1" dirty="0">
              <a:solidFill>
                <a:schemeClr val="tx1"/>
              </a:solidFill>
              <a:latin typeface="Arial" panose="020B0604020202020204" pitchFamily="34" charset="0"/>
              <a:cs typeface="Arial" panose="020B0604020202020204" pitchFamily="34" charset="0"/>
            </a:endParaRPr>
          </a:p>
        </p:txBody>
      </p:sp>
      <p:sp>
        <p:nvSpPr>
          <p:cNvPr id="36" name="Rechthoek 35">
            <a:extLst>
              <a:ext uri="{FF2B5EF4-FFF2-40B4-BE49-F238E27FC236}">
                <a16:creationId xmlns:a16="http://schemas.microsoft.com/office/drawing/2014/main" id="{AA998353-5A7C-4607-87BC-CB703439E436}"/>
              </a:ext>
            </a:extLst>
          </p:cNvPr>
          <p:cNvSpPr/>
          <p:nvPr/>
        </p:nvSpPr>
        <p:spPr>
          <a:xfrm>
            <a:off x="4613271" y="3643885"/>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sp>
        <p:nvSpPr>
          <p:cNvPr id="37" name="Rechthoek 36">
            <a:extLst>
              <a:ext uri="{FF2B5EF4-FFF2-40B4-BE49-F238E27FC236}">
                <a16:creationId xmlns:a16="http://schemas.microsoft.com/office/drawing/2014/main" id="{22D9F43D-B862-49AE-AE42-BDA1AE403385}"/>
              </a:ext>
            </a:extLst>
          </p:cNvPr>
          <p:cNvSpPr/>
          <p:nvPr/>
        </p:nvSpPr>
        <p:spPr>
          <a:xfrm>
            <a:off x="4613271" y="7002466"/>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ONTWERP</a:t>
            </a:r>
            <a:endParaRPr lang="nl-NL" sz="2000" b="1" dirty="0">
              <a:solidFill>
                <a:schemeClr val="tx1"/>
              </a:solidFill>
              <a:latin typeface="Arial" panose="020B0604020202020204" pitchFamily="34" charset="0"/>
              <a:cs typeface="Arial" panose="020B0604020202020204" pitchFamily="34" charset="0"/>
            </a:endParaRPr>
          </a:p>
        </p:txBody>
      </p:sp>
      <p:sp>
        <p:nvSpPr>
          <p:cNvPr id="38" name="Rechthoek 37">
            <a:extLst>
              <a:ext uri="{FF2B5EF4-FFF2-40B4-BE49-F238E27FC236}">
                <a16:creationId xmlns:a16="http://schemas.microsoft.com/office/drawing/2014/main" id="{ACE64B3C-29D9-473B-8056-5F38BF9404F4}"/>
              </a:ext>
            </a:extLst>
          </p:cNvPr>
          <p:cNvSpPr/>
          <p:nvPr/>
        </p:nvSpPr>
        <p:spPr>
          <a:xfrm>
            <a:off x="6879335" y="9881934"/>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VERGUNNING</a:t>
            </a:r>
            <a:endParaRPr lang="nl-NL" sz="2000" b="1" dirty="0">
              <a:solidFill>
                <a:schemeClr val="tx1"/>
              </a:solidFill>
              <a:latin typeface="Arial" panose="020B0604020202020204" pitchFamily="34" charset="0"/>
              <a:cs typeface="Arial" panose="020B0604020202020204" pitchFamily="34" charset="0"/>
            </a:endParaRPr>
          </a:p>
        </p:txBody>
      </p:sp>
      <p:sp>
        <p:nvSpPr>
          <p:cNvPr id="39" name="Rechthoek 38">
            <a:extLst>
              <a:ext uri="{FF2B5EF4-FFF2-40B4-BE49-F238E27FC236}">
                <a16:creationId xmlns:a16="http://schemas.microsoft.com/office/drawing/2014/main" id="{94D5A088-070F-49DB-BD41-3859396D619F}"/>
              </a:ext>
            </a:extLst>
          </p:cNvPr>
          <p:cNvSpPr/>
          <p:nvPr/>
        </p:nvSpPr>
        <p:spPr>
          <a:xfrm>
            <a:off x="10225784" y="9881934"/>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CONTRACTEN</a:t>
            </a:r>
            <a:endParaRPr lang="nl-NL" sz="2000" b="1" dirty="0">
              <a:solidFill>
                <a:schemeClr val="tx1"/>
              </a:solidFill>
              <a:latin typeface="Arial" panose="020B0604020202020204" pitchFamily="34" charset="0"/>
              <a:cs typeface="Arial" panose="020B0604020202020204" pitchFamily="34" charset="0"/>
            </a:endParaRPr>
          </a:p>
        </p:txBody>
      </p:sp>
      <p:sp>
        <p:nvSpPr>
          <p:cNvPr id="40" name="Rechthoek 39">
            <a:extLst>
              <a:ext uri="{FF2B5EF4-FFF2-40B4-BE49-F238E27FC236}">
                <a16:creationId xmlns:a16="http://schemas.microsoft.com/office/drawing/2014/main" id="{05E75E72-C5A0-4B15-87AB-E9462A94DE78}"/>
              </a:ext>
            </a:extLst>
          </p:cNvPr>
          <p:cNvSpPr/>
          <p:nvPr/>
        </p:nvSpPr>
        <p:spPr>
          <a:xfrm>
            <a:off x="12473223" y="3643885"/>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OPLEVERING</a:t>
            </a:r>
            <a:endParaRPr lang="nl-NL" sz="2000" b="1" dirty="0">
              <a:solidFill>
                <a:schemeClr val="tx1"/>
              </a:solidFill>
              <a:latin typeface="Arial" panose="020B0604020202020204" pitchFamily="34" charset="0"/>
              <a:cs typeface="Arial" panose="020B0604020202020204" pitchFamily="34" charset="0"/>
            </a:endParaRPr>
          </a:p>
        </p:txBody>
      </p:sp>
      <p:sp>
        <p:nvSpPr>
          <p:cNvPr id="41" name="Rechthoek 40">
            <a:extLst>
              <a:ext uri="{FF2B5EF4-FFF2-40B4-BE49-F238E27FC236}">
                <a16:creationId xmlns:a16="http://schemas.microsoft.com/office/drawing/2014/main" id="{503E08F8-F0B5-42CC-AFB7-A2E8C2E0F4D6}"/>
              </a:ext>
            </a:extLst>
          </p:cNvPr>
          <p:cNvSpPr/>
          <p:nvPr/>
        </p:nvSpPr>
        <p:spPr>
          <a:xfrm>
            <a:off x="12473223" y="7002466"/>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REALISATIE</a:t>
            </a:r>
            <a:endParaRPr lang="nl-NL" sz="2000" b="1" dirty="0">
              <a:solidFill>
                <a:schemeClr val="tx1"/>
              </a:solidFill>
              <a:latin typeface="Arial" panose="020B0604020202020204" pitchFamily="34" charset="0"/>
              <a:cs typeface="Arial" panose="020B0604020202020204" pitchFamily="34" charset="0"/>
            </a:endParaRPr>
          </a:p>
        </p:txBody>
      </p:sp>
      <p:sp>
        <p:nvSpPr>
          <p:cNvPr id="42" name="Rechthoek 41">
            <a:extLst>
              <a:ext uri="{FF2B5EF4-FFF2-40B4-BE49-F238E27FC236}">
                <a16:creationId xmlns:a16="http://schemas.microsoft.com/office/drawing/2014/main" id="{708F802D-F047-48A5-870A-458F267D64E3}"/>
              </a:ext>
            </a:extLst>
          </p:cNvPr>
          <p:cNvSpPr/>
          <p:nvPr/>
        </p:nvSpPr>
        <p:spPr>
          <a:xfrm>
            <a:off x="10225784" y="1952534"/>
            <a:ext cx="1870078" cy="350262"/>
          </a:xfrm>
          <a:prstGeom prst="rect">
            <a:avLst/>
          </a:prstGeom>
          <a:solidFill>
            <a:srgbClr val="FFC000"/>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IN GEBRUIK</a:t>
            </a:r>
            <a:endParaRPr lang="nl-NL" sz="2000" b="1" dirty="0">
              <a:solidFill>
                <a:schemeClr val="tx1"/>
              </a:solidFill>
              <a:latin typeface="Arial" panose="020B0604020202020204" pitchFamily="34" charset="0"/>
              <a:cs typeface="Arial" panose="020B0604020202020204" pitchFamily="34" charset="0"/>
            </a:endParaRPr>
          </a:p>
        </p:txBody>
      </p:sp>
      <p:sp>
        <p:nvSpPr>
          <p:cNvPr id="44" name="Rechthoek 43">
            <a:extLst>
              <a:ext uri="{FF2B5EF4-FFF2-40B4-BE49-F238E27FC236}">
                <a16:creationId xmlns:a16="http://schemas.microsoft.com/office/drawing/2014/main" id="{AC81BE65-4CDB-414A-836A-01626F560BE8}"/>
              </a:ext>
            </a:extLst>
          </p:cNvPr>
          <p:cNvSpPr/>
          <p:nvPr/>
        </p:nvSpPr>
        <p:spPr>
          <a:xfrm>
            <a:off x="9825277" y="2458706"/>
            <a:ext cx="9791699" cy="307777"/>
          </a:xfrm>
          <a:prstGeom prst="rect">
            <a:avLst/>
          </a:prstGeom>
        </p:spPr>
        <p:txBody>
          <a:bodyPr wrap="square" lIns="0" tIns="0" rIns="0" bIns="0">
            <a:spAutoFit/>
          </a:bodyPr>
          <a:lstStyle/>
          <a:p>
            <a:r>
              <a:rPr lang="nl-NL" sz="2000" b="1" dirty="0"/>
              <a:t>OPDRACHTGEVER EN GEBRUIKER</a:t>
            </a:r>
          </a:p>
        </p:txBody>
      </p:sp>
      <p:sp>
        <p:nvSpPr>
          <p:cNvPr id="45" name="Rechthoek 44">
            <a:extLst>
              <a:ext uri="{FF2B5EF4-FFF2-40B4-BE49-F238E27FC236}">
                <a16:creationId xmlns:a16="http://schemas.microsoft.com/office/drawing/2014/main" id="{D5B85391-E65F-4A7C-A193-0387F761C368}"/>
              </a:ext>
            </a:extLst>
          </p:cNvPr>
          <p:cNvSpPr/>
          <p:nvPr/>
        </p:nvSpPr>
        <p:spPr>
          <a:xfrm>
            <a:off x="10080625" y="7967889"/>
            <a:ext cx="9791699" cy="307777"/>
          </a:xfrm>
          <a:prstGeom prst="rect">
            <a:avLst/>
          </a:prstGeom>
        </p:spPr>
        <p:txBody>
          <a:bodyPr wrap="square" lIns="0" tIns="0" rIns="0" bIns="0">
            <a:spAutoFit/>
          </a:bodyPr>
          <a:lstStyle/>
          <a:p>
            <a:r>
              <a:rPr lang="nl-NL" sz="2000" b="1" dirty="0"/>
              <a:t>PRESENTATIES</a:t>
            </a:r>
          </a:p>
        </p:txBody>
      </p:sp>
      <p:sp>
        <p:nvSpPr>
          <p:cNvPr id="46" name="Rechthoek 45">
            <a:extLst>
              <a:ext uri="{FF2B5EF4-FFF2-40B4-BE49-F238E27FC236}">
                <a16:creationId xmlns:a16="http://schemas.microsoft.com/office/drawing/2014/main" id="{F0007774-11C3-4744-A415-8DF4F41FEF59}"/>
              </a:ext>
            </a:extLst>
          </p:cNvPr>
          <p:cNvSpPr/>
          <p:nvPr/>
        </p:nvSpPr>
        <p:spPr>
          <a:xfrm>
            <a:off x="10051161" y="8788855"/>
            <a:ext cx="9791699" cy="307777"/>
          </a:xfrm>
          <a:prstGeom prst="rect">
            <a:avLst/>
          </a:prstGeom>
        </p:spPr>
        <p:txBody>
          <a:bodyPr wrap="square" lIns="0" tIns="0" rIns="0" bIns="0">
            <a:spAutoFit/>
          </a:bodyPr>
          <a:lstStyle/>
          <a:p>
            <a:r>
              <a:rPr lang="nl-NL" sz="2000" b="1" dirty="0"/>
              <a:t>VIRTUAL REALITY</a:t>
            </a:r>
          </a:p>
        </p:txBody>
      </p:sp>
    </p:spTree>
    <p:extLst>
      <p:ext uri="{BB962C8B-B14F-4D97-AF65-F5344CB8AC3E}">
        <p14:creationId xmlns:p14="http://schemas.microsoft.com/office/powerpoint/2010/main" val="286328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p:tgtEl>
                                          <p:spTgt spid="34"/>
                                        </p:tgtEl>
                                        <p:attrNameLst>
                                          <p:attrName>ppt_y</p:attrName>
                                        </p:attrNameLst>
                                      </p:cBhvr>
                                      <p:tavLst>
                                        <p:tav tm="0">
                                          <p:val>
                                            <p:strVal val="#ppt_y+#ppt_h*1.125000"/>
                                          </p:val>
                                        </p:tav>
                                        <p:tav tm="100000">
                                          <p:val>
                                            <p:strVal val="#ppt_y"/>
                                          </p:val>
                                        </p:tav>
                                      </p:tavLst>
                                    </p:anim>
                                    <p:animEffect transition="in" filter="wipe(up)">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500"/>
                                        <p:tgtEl>
                                          <p:spTgt spid="34"/>
                                        </p:tgtEl>
                                        <p:attrNameLst>
                                          <p:attrName>ppt_y</p:attrName>
                                        </p:attrNameLst>
                                      </p:cBhvr>
                                      <p:tavLst>
                                        <p:tav tm="0">
                                          <p:val>
                                            <p:strVal val="#ppt_y+#ppt_h*1.125000"/>
                                          </p:val>
                                        </p:tav>
                                        <p:tav tm="100000">
                                          <p:val>
                                            <p:strVal val="#ppt_y"/>
                                          </p:val>
                                        </p:tav>
                                      </p:tavLst>
                                    </p:anim>
                                    <p:animEffect transition="in" filter="wipe(up)">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5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500"/>
                                        <p:tgtEl>
                                          <p:spTgt spid="13"/>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5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fade">
                                      <p:cBhvr>
                                        <p:cTn id="119" dur="500"/>
                                        <p:tgtEl>
                                          <p:spTgt spid="12"/>
                                        </p:tgtEl>
                                      </p:cBhvr>
                                    </p:animEffect>
                                  </p:childTnLst>
                                </p:cTn>
                              </p:par>
                            </p:childTnLst>
                          </p:cTn>
                        </p:par>
                        <p:par>
                          <p:cTn id="120" fill="hold">
                            <p:stCondLst>
                              <p:cond delay="500"/>
                            </p:stCondLst>
                            <p:childTnLst>
                              <p:par>
                                <p:cTn id="121" presetID="10" presetClass="entr" presetSubtype="0" fill="hold" nodeType="after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500"/>
                                        <p:tgtEl>
                                          <p:spTgt spid="19"/>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500"/>
                                        <p:tgtEl>
                                          <p:spTgt spid="4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fade">
                                      <p:cBhvr>
                                        <p:cTn id="132" dur="500"/>
                                        <p:tgtEl>
                                          <p:spTgt spid="4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1"/>
                                        </p:tgtEl>
                                        <p:attrNameLst>
                                          <p:attrName>style.visibility</p:attrName>
                                        </p:attrNameLst>
                                      </p:cBhvr>
                                      <p:to>
                                        <p:strVal val="visible"/>
                                      </p:to>
                                    </p:set>
                                    <p:animEffect transition="in" filter="fade">
                                      <p:cBhvr>
                                        <p:cTn id="137" dur="500"/>
                                        <p:tgtEl>
                                          <p:spTgt spid="11"/>
                                        </p:tgtEl>
                                      </p:cBhvr>
                                    </p:animEffec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27"/>
                                        </p:tgtEl>
                                        <p:attrNameLst>
                                          <p:attrName>style.visibility</p:attrName>
                                        </p:attrNameLst>
                                      </p:cBhvr>
                                      <p:to>
                                        <p:strVal val="visible"/>
                                      </p:to>
                                    </p:set>
                                    <p:animEffect transition="in" filter="fade">
                                      <p:cBhvr>
                                        <p:cTn id="146" dur="500"/>
                                        <p:tgtEl>
                                          <p:spTgt spid="2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childTnLst>
                          </p:cTn>
                        </p:par>
                      </p:childTnLst>
                    </p:cTn>
                  </p:par>
                  <p:par>
                    <p:cTn id="152" fill="hold">
                      <p:stCondLst>
                        <p:cond delay="indefinite"/>
                      </p:stCondLst>
                      <p:childTnLst>
                        <p:par>
                          <p:cTn id="153" fill="hold">
                            <p:stCondLst>
                              <p:cond delay="0"/>
                            </p:stCondLst>
                            <p:childTnLst>
                              <p:par>
                                <p:cTn id="154" presetID="12" presetClass="entr" presetSubtype="4" fill="hold" nodeType="clickEffect">
                                  <p:stCondLst>
                                    <p:cond delay="0"/>
                                  </p:stCondLst>
                                  <p:childTnLst>
                                    <p:set>
                                      <p:cBhvr>
                                        <p:cTn id="155" dur="1" fill="hold">
                                          <p:stCondLst>
                                            <p:cond delay="0"/>
                                          </p:stCondLst>
                                        </p:cTn>
                                        <p:tgtEl>
                                          <p:spTgt spid="34"/>
                                        </p:tgtEl>
                                        <p:attrNameLst>
                                          <p:attrName>style.visibility</p:attrName>
                                        </p:attrNameLst>
                                      </p:cBhvr>
                                      <p:to>
                                        <p:strVal val="visible"/>
                                      </p:to>
                                    </p:set>
                                    <p:anim calcmode="lin" valueType="num">
                                      <p:cBhvr additive="base">
                                        <p:cTn id="156" dur="500"/>
                                        <p:tgtEl>
                                          <p:spTgt spid="34"/>
                                        </p:tgtEl>
                                        <p:attrNameLst>
                                          <p:attrName>ppt_y</p:attrName>
                                        </p:attrNameLst>
                                      </p:cBhvr>
                                      <p:tavLst>
                                        <p:tav tm="0">
                                          <p:val>
                                            <p:strVal val="#ppt_y+#ppt_h*1.125000"/>
                                          </p:val>
                                        </p:tav>
                                        <p:tav tm="100000">
                                          <p:val>
                                            <p:strVal val="#ppt_y"/>
                                          </p:val>
                                        </p:tav>
                                      </p:tavLst>
                                    </p:anim>
                                    <p:animEffect transition="in" filter="wipe(up)">
                                      <p:cBhvr>
                                        <p:cTn id="1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P spid="21" grpId="0" animBg="1"/>
      <p:bldP spid="22" grpId="0" animBg="1"/>
      <p:bldP spid="27" grpId="0" animBg="1"/>
      <p:bldP spid="35" grpId="0" animBg="1"/>
      <p:bldP spid="36" grpId="0" animBg="1"/>
      <p:bldP spid="37" grpId="0" animBg="1"/>
      <p:bldP spid="38" grpId="0" animBg="1"/>
      <p:bldP spid="39" grpId="0" animBg="1"/>
      <p:bldP spid="40" grpId="0" animBg="1"/>
      <p:bldP spid="41" grpId="0" animBg="1"/>
      <p:bldP spid="42" grpId="0" animBg="1"/>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218B39B-7909-4B9F-B6B4-F4EE16EBC2C9}"/>
              </a:ext>
            </a:extLst>
          </p:cNvPr>
          <p:cNvPicPr>
            <a:picLocks noChangeAspect="1"/>
          </p:cNvPicPr>
          <p:nvPr/>
        </p:nvPicPr>
        <p:blipFill>
          <a:blip r:embed="rId2">
            <a:extLst>
              <a:ext uri="{28A0092B-C50C-407E-A947-70E740481C1C}">
                <a14:useLocalDpi xmlns:a14="http://schemas.microsoft.com/office/drawing/2010/main" val="0"/>
              </a:ext>
            </a:extLst>
          </a:blip>
          <a:srcRect l="23596" t="15817" r="29362" b="8945"/>
          <a:stretch>
            <a:fillRect/>
          </a:stretch>
        </p:blipFill>
        <p:spPr bwMode="auto">
          <a:xfrm>
            <a:off x="574675" y="593725"/>
            <a:ext cx="9217025"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26">
            <a:extLst>
              <a:ext uri="{FF2B5EF4-FFF2-40B4-BE49-F238E27FC236}">
                <a16:creationId xmlns:a16="http://schemas.microsoft.com/office/drawing/2014/main" id="{5EA19199-F395-4C6F-AADF-28A790A12CF5}"/>
              </a:ext>
            </a:extLst>
          </p:cNvPr>
          <p:cNvSpPr txBox="1">
            <a:spLocks noChangeArrowheads="1"/>
          </p:cNvSpPr>
          <p:nvPr/>
        </p:nvSpPr>
        <p:spPr bwMode="auto">
          <a:xfrm>
            <a:off x="10080625" y="593725"/>
            <a:ext cx="8334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defRPr>
            </a:lvl9pPr>
          </a:lstStyle>
          <a:p>
            <a:pPr>
              <a:lnSpc>
                <a:spcPct val="100000"/>
              </a:lnSpc>
              <a:spcBef>
                <a:spcPct val="0"/>
              </a:spcBef>
              <a:buFontTx/>
              <a:buNone/>
            </a:pPr>
            <a:r>
              <a:rPr lang="nl-NL" altLang="nl-NL" sz="3400" b="1" dirty="0">
                <a:latin typeface="Arial" panose="020B0604020202020204" pitchFamily="34" charset="0"/>
              </a:rPr>
              <a:t>DAGBESTEDING ‘DE WINCKELSTEEGH’ </a:t>
            </a:r>
          </a:p>
        </p:txBody>
      </p:sp>
    </p:spTree>
    <p:extLst>
      <p:ext uri="{BB962C8B-B14F-4D97-AF65-F5344CB8AC3E}">
        <p14:creationId xmlns:p14="http://schemas.microsoft.com/office/powerpoint/2010/main" val="420631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9DED4EA-9D1E-4DD1-BFD5-87B83D5A4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91432" y="-175419"/>
            <a:ext cx="9269412" cy="1070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Vrije vorm 2">
            <a:extLst>
              <a:ext uri="{FF2B5EF4-FFF2-40B4-BE49-F238E27FC236}">
                <a16:creationId xmlns:a16="http://schemas.microsoft.com/office/drawing/2014/main" id="{617737D4-94F0-4736-8351-5ABE580B48E8}"/>
              </a:ext>
            </a:extLst>
          </p:cNvPr>
          <p:cNvSpPr/>
          <p:nvPr/>
        </p:nvSpPr>
        <p:spPr>
          <a:xfrm>
            <a:off x="1812925" y="5454650"/>
            <a:ext cx="2349500" cy="2238375"/>
          </a:xfrm>
          <a:custGeom>
            <a:avLst/>
            <a:gdLst>
              <a:gd name="connsiteX0" fmla="*/ 0 w 2349063"/>
              <a:gd name="connsiteY0" fmla="*/ 630621 h 2238703"/>
              <a:gd name="connsiteX1" fmla="*/ 457200 w 2349063"/>
              <a:gd name="connsiteY1" fmla="*/ 1529255 h 2238703"/>
              <a:gd name="connsiteX2" fmla="*/ 1166649 w 2349063"/>
              <a:gd name="connsiteY2" fmla="*/ 2238703 h 2238703"/>
              <a:gd name="connsiteX3" fmla="*/ 2349063 w 2349063"/>
              <a:gd name="connsiteY3" fmla="*/ 677917 h 2238703"/>
              <a:gd name="connsiteX4" fmla="*/ 2017987 w 2349063"/>
              <a:gd name="connsiteY4" fmla="*/ 394138 h 2238703"/>
              <a:gd name="connsiteX5" fmla="*/ 1844566 w 2349063"/>
              <a:gd name="connsiteY5" fmla="*/ 0 h 2238703"/>
              <a:gd name="connsiteX6" fmla="*/ 63063 w 2349063"/>
              <a:gd name="connsiteY6" fmla="*/ 583324 h 2238703"/>
              <a:gd name="connsiteX7" fmla="*/ 0 w 2349063"/>
              <a:gd name="connsiteY7" fmla="*/ 630621 h 223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063" h="2238703">
                <a:moveTo>
                  <a:pt x="0" y="630621"/>
                </a:moveTo>
                <a:lnTo>
                  <a:pt x="457200" y="1529255"/>
                </a:lnTo>
                <a:lnTo>
                  <a:pt x="1166649" y="2238703"/>
                </a:lnTo>
                <a:lnTo>
                  <a:pt x="2349063" y="677917"/>
                </a:lnTo>
                <a:lnTo>
                  <a:pt x="2017987" y="394138"/>
                </a:lnTo>
                <a:lnTo>
                  <a:pt x="1844566" y="0"/>
                </a:lnTo>
                <a:lnTo>
                  <a:pt x="63063" y="583324"/>
                </a:lnTo>
                <a:lnTo>
                  <a:pt x="0" y="630621"/>
                </a:lnTo>
                <a:close/>
              </a:path>
            </a:pathLst>
          </a:custGeom>
          <a:solidFill>
            <a:schemeClr val="bg1">
              <a:lumMod val="6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 name="Vrije vorm 3">
            <a:extLst>
              <a:ext uri="{FF2B5EF4-FFF2-40B4-BE49-F238E27FC236}">
                <a16:creationId xmlns:a16="http://schemas.microsoft.com/office/drawing/2014/main" id="{E62F72FD-A5BB-4ED7-88C8-D2AB9F2CB3E7}"/>
              </a:ext>
            </a:extLst>
          </p:cNvPr>
          <p:cNvSpPr/>
          <p:nvPr/>
        </p:nvSpPr>
        <p:spPr>
          <a:xfrm>
            <a:off x="5786438" y="6842125"/>
            <a:ext cx="2347912" cy="2459038"/>
          </a:xfrm>
          <a:custGeom>
            <a:avLst/>
            <a:gdLst>
              <a:gd name="connsiteX0" fmla="*/ 0 w 2349062"/>
              <a:gd name="connsiteY0" fmla="*/ 47297 h 2459421"/>
              <a:gd name="connsiteX1" fmla="*/ 15765 w 2349062"/>
              <a:gd name="connsiteY1" fmla="*/ 1844566 h 2459421"/>
              <a:gd name="connsiteX2" fmla="*/ 1024758 w 2349062"/>
              <a:gd name="connsiteY2" fmla="*/ 1686911 h 2459421"/>
              <a:gd name="connsiteX3" fmla="*/ 1261241 w 2349062"/>
              <a:gd name="connsiteY3" fmla="*/ 2459421 h 2459421"/>
              <a:gd name="connsiteX4" fmla="*/ 2349062 w 2349062"/>
              <a:gd name="connsiteY4" fmla="*/ 1876097 h 2459421"/>
              <a:gd name="connsiteX5" fmla="*/ 1150883 w 2349062"/>
              <a:gd name="connsiteY5" fmla="*/ 157656 h 2459421"/>
              <a:gd name="connsiteX6" fmla="*/ 662152 w 2349062"/>
              <a:gd name="connsiteY6" fmla="*/ 441435 h 2459421"/>
              <a:gd name="connsiteX7" fmla="*/ 504496 w 2349062"/>
              <a:gd name="connsiteY7" fmla="*/ 0 h 2459421"/>
              <a:gd name="connsiteX8" fmla="*/ 63062 w 2349062"/>
              <a:gd name="connsiteY8" fmla="*/ 94594 h 2459421"/>
              <a:gd name="connsiteX9" fmla="*/ 0 w 2349062"/>
              <a:gd name="connsiteY9" fmla="*/ 47297 h 245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9062" h="2459421">
                <a:moveTo>
                  <a:pt x="0" y="47297"/>
                </a:moveTo>
                <a:lnTo>
                  <a:pt x="15765" y="1844566"/>
                </a:lnTo>
                <a:lnTo>
                  <a:pt x="1024758" y="1686911"/>
                </a:lnTo>
                <a:lnTo>
                  <a:pt x="1261241" y="2459421"/>
                </a:lnTo>
                <a:lnTo>
                  <a:pt x="2349062" y="1876097"/>
                </a:lnTo>
                <a:lnTo>
                  <a:pt x="1150883" y="157656"/>
                </a:lnTo>
                <a:lnTo>
                  <a:pt x="662152" y="441435"/>
                </a:lnTo>
                <a:lnTo>
                  <a:pt x="504496" y="0"/>
                </a:lnTo>
                <a:lnTo>
                  <a:pt x="63062" y="94594"/>
                </a:lnTo>
                <a:lnTo>
                  <a:pt x="0" y="47297"/>
                </a:ln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 name="Vrije vorm 5">
            <a:extLst>
              <a:ext uri="{FF2B5EF4-FFF2-40B4-BE49-F238E27FC236}">
                <a16:creationId xmlns:a16="http://schemas.microsoft.com/office/drawing/2014/main" id="{8EC8ACF9-3CFF-451F-B985-6A6068F39BE3}"/>
              </a:ext>
            </a:extLst>
          </p:cNvPr>
          <p:cNvSpPr/>
          <p:nvPr/>
        </p:nvSpPr>
        <p:spPr>
          <a:xfrm>
            <a:off x="2095500" y="571500"/>
            <a:ext cx="5219700" cy="9004300"/>
          </a:xfrm>
          <a:custGeom>
            <a:avLst/>
            <a:gdLst>
              <a:gd name="connsiteX0" fmla="*/ 2057400 w 5219700"/>
              <a:gd name="connsiteY0" fmla="*/ 5575300 h 9004300"/>
              <a:gd name="connsiteX1" fmla="*/ 0 w 5219700"/>
              <a:gd name="connsiteY1" fmla="*/ 8458200 h 9004300"/>
              <a:gd name="connsiteX2" fmla="*/ 787400 w 5219700"/>
              <a:gd name="connsiteY2" fmla="*/ 9004300 h 9004300"/>
              <a:gd name="connsiteX3" fmla="*/ 2959100 w 5219700"/>
              <a:gd name="connsiteY3" fmla="*/ 5892800 h 9004300"/>
              <a:gd name="connsiteX4" fmla="*/ 3340100 w 5219700"/>
              <a:gd name="connsiteY4" fmla="*/ 6032500 h 9004300"/>
              <a:gd name="connsiteX5" fmla="*/ 3276600 w 5219700"/>
              <a:gd name="connsiteY5" fmla="*/ 6273800 h 9004300"/>
              <a:gd name="connsiteX6" fmla="*/ 3708400 w 5219700"/>
              <a:gd name="connsiteY6" fmla="*/ 6350000 h 9004300"/>
              <a:gd name="connsiteX7" fmla="*/ 4203700 w 5219700"/>
              <a:gd name="connsiteY7" fmla="*/ 6248400 h 9004300"/>
              <a:gd name="connsiteX8" fmla="*/ 4140200 w 5219700"/>
              <a:gd name="connsiteY8" fmla="*/ 6070600 h 9004300"/>
              <a:gd name="connsiteX9" fmla="*/ 4508500 w 5219700"/>
              <a:gd name="connsiteY9" fmla="*/ 5892800 h 9004300"/>
              <a:gd name="connsiteX10" fmla="*/ 4787900 w 5219700"/>
              <a:gd name="connsiteY10" fmla="*/ 5575300 h 9004300"/>
              <a:gd name="connsiteX11" fmla="*/ 4927600 w 5219700"/>
              <a:gd name="connsiteY11" fmla="*/ 5702300 h 9004300"/>
              <a:gd name="connsiteX12" fmla="*/ 5156200 w 5219700"/>
              <a:gd name="connsiteY12" fmla="*/ 5283200 h 9004300"/>
              <a:gd name="connsiteX13" fmla="*/ 5219700 w 5219700"/>
              <a:gd name="connsiteY13" fmla="*/ 4787900 h 9004300"/>
              <a:gd name="connsiteX14" fmla="*/ 5029200 w 5219700"/>
              <a:gd name="connsiteY14" fmla="*/ 4787900 h 9004300"/>
              <a:gd name="connsiteX15" fmla="*/ 5003800 w 5219700"/>
              <a:gd name="connsiteY15" fmla="*/ 4343400 h 9004300"/>
              <a:gd name="connsiteX16" fmla="*/ 4775200 w 5219700"/>
              <a:gd name="connsiteY16" fmla="*/ 3975100 h 9004300"/>
              <a:gd name="connsiteX17" fmla="*/ 4965700 w 5219700"/>
              <a:gd name="connsiteY17" fmla="*/ 3848100 h 9004300"/>
              <a:gd name="connsiteX18" fmla="*/ 4635500 w 5219700"/>
              <a:gd name="connsiteY18" fmla="*/ 3505200 h 9004300"/>
              <a:gd name="connsiteX19" fmla="*/ 4876800 w 5219700"/>
              <a:gd name="connsiteY19" fmla="*/ 3149600 h 9004300"/>
              <a:gd name="connsiteX20" fmla="*/ 4356100 w 5219700"/>
              <a:gd name="connsiteY20" fmla="*/ 2819400 h 9004300"/>
              <a:gd name="connsiteX21" fmla="*/ 3733800 w 5219700"/>
              <a:gd name="connsiteY21" fmla="*/ 2768600 h 9004300"/>
              <a:gd name="connsiteX22" fmla="*/ 3746500 w 5219700"/>
              <a:gd name="connsiteY22" fmla="*/ 0 h 9004300"/>
              <a:gd name="connsiteX23" fmla="*/ 2794000 w 5219700"/>
              <a:gd name="connsiteY23" fmla="*/ 0 h 9004300"/>
              <a:gd name="connsiteX24" fmla="*/ 2806700 w 5219700"/>
              <a:gd name="connsiteY24" fmla="*/ 2387600 h 9004300"/>
              <a:gd name="connsiteX25" fmla="*/ 2184400 w 5219700"/>
              <a:gd name="connsiteY25" fmla="*/ 2501900 h 9004300"/>
              <a:gd name="connsiteX26" fmla="*/ 1676400 w 5219700"/>
              <a:gd name="connsiteY26" fmla="*/ 2781300 h 9004300"/>
              <a:gd name="connsiteX27" fmla="*/ 1219200 w 5219700"/>
              <a:gd name="connsiteY27" fmla="*/ 3251200 h 9004300"/>
              <a:gd name="connsiteX28" fmla="*/ 1092200 w 5219700"/>
              <a:gd name="connsiteY28" fmla="*/ 3543300 h 9004300"/>
              <a:gd name="connsiteX29" fmla="*/ 1638300 w 5219700"/>
              <a:gd name="connsiteY29" fmla="*/ 3848100 h 9004300"/>
              <a:gd name="connsiteX30" fmla="*/ 1574800 w 5219700"/>
              <a:gd name="connsiteY30" fmla="*/ 4076700 h 9004300"/>
              <a:gd name="connsiteX31" fmla="*/ 1485900 w 5219700"/>
              <a:gd name="connsiteY31" fmla="*/ 4470400 h 9004300"/>
              <a:gd name="connsiteX32" fmla="*/ 1562100 w 5219700"/>
              <a:gd name="connsiteY32" fmla="*/ 4864100 h 9004300"/>
              <a:gd name="connsiteX33" fmla="*/ 1727200 w 5219700"/>
              <a:gd name="connsiteY33" fmla="*/ 5295900 h 9004300"/>
              <a:gd name="connsiteX34" fmla="*/ 2057400 w 5219700"/>
              <a:gd name="connsiteY34" fmla="*/ 5575300 h 900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9700" h="9004300">
                <a:moveTo>
                  <a:pt x="2057400" y="5575300"/>
                </a:moveTo>
                <a:lnTo>
                  <a:pt x="0" y="8458200"/>
                </a:lnTo>
                <a:lnTo>
                  <a:pt x="787400" y="9004300"/>
                </a:lnTo>
                <a:lnTo>
                  <a:pt x="2959100" y="5892800"/>
                </a:lnTo>
                <a:lnTo>
                  <a:pt x="3340100" y="6032500"/>
                </a:lnTo>
                <a:lnTo>
                  <a:pt x="3276600" y="6273800"/>
                </a:lnTo>
                <a:lnTo>
                  <a:pt x="3708400" y="6350000"/>
                </a:lnTo>
                <a:lnTo>
                  <a:pt x="4203700" y="6248400"/>
                </a:lnTo>
                <a:lnTo>
                  <a:pt x="4140200" y="6070600"/>
                </a:lnTo>
                <a:lnTo>
                  <a:pt x="4508500" y="5892800"/>
                </a:lnTo>
                <a:lnTo>
                  <a:pt x="4787900" y="5575300"/>
                </a:lnTo>
                <a:lnTo>
                  <a:pt x="4927600" y="5702300"/>
                </a:lnTo>
                <a:lnTo>
                  <a:pt x="5156200" y="5283200"/>
                </a:lnTo>
                <a:lnTo>
                  <a:pt x="5219700" y="4787900"/>
                </a:lnTo>
                <a:lnTo>
                  <a:pt x="5029200" y="4787900"/>
                </a:lnTo>
                <a:lnTo>
                  <a:pt x="5003800" y="4343400"/>
                </a:lnTo>
                <a:lnTo>
                  <a:pt x="4775200" y="3975100"/>
                </a:lnTo>
                <a:lnTo>
                  <a:pt x="4965700" y="3848100"/>
                </a:lnTo>
                <a:lnTo>
                  <a:pt x="4635500" y="3505200"/>
                </a:lnTo>
                <a:lnTo>
                  <a:pt x="4876800" y="3149600"/>
                </a:lnTo>
                <a:lnTo>
                  <a:pt x="4356100" y="2819400"/>
                </a:lnTo>
                <a:lnTo>
                  <a:pt x="3733800" y="2768600"/>
                </a:lnTo>
                <a:cubicBezTo>
                  <a:pt x="3738033" y="1845733"/>
                  <a:pt x="3742267" y="922867"/>
                  <a:pt x="3746500" y="0"/>
                </a:cubicBezTo>
                <a:lnTo>
                  <a:pt x="2794000" y="0"/>
                </a:lnTo>
                <a:cubicBezTo>
                  <a:pt x="2798233" y="795867"/>
                  <a:pt x="2802467" y="1591733"/>
                  <a:pt x="2806700" y="2387600"/>
                </a:cubicBezTo>
                <a:lnTo>
                  <a:pt x="2184400" y="2501900"/>
                </a:lnTo>
                <a:lnTo>
                  <a:pt x="1676400" y="2781300"/>
                </a:lnTo>
                <a:lnTo>
                  <a:pt x="1219200" y="3251200"/>
                </a:lnTo>
                <a:lnTo>
                  <a:pt x="1092200" y="3543300"/>
                </a:lnTo>
                <a:lnTo>
                  <a:pt x="1638300" y="3848100"/>
                </a:lnTo>
                <a:lnTo>
                  <a:pt x="1574800" y="4076700"/>
                </a:lnTo>
                <a:lnTo>
                  <a:pt x="1485900" y="4470400"/>
                </a:lnTo>
                <a:lnTo>
                  <a:pt x="1562100" y="4864100"/>
                </a:lnTo>
                <a:lnTo>
                  <a:pt x="1727200" y="5295900"/>
                </a:lnTo>
                <a:lnTo>
                  <a:pt x="2057400" y="55753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Vrije vorm 6">
            <a:extLst>
              <a:ext uri="{FF2B5EF4-FFF2-40B4-BE49-F238E27FC236}">
                <a16:creationId xmlns:a16="http://schemas.microsoft.com/office/drawing/2014/main" id="{39EEF916-9C22-47C6-9760-F21E58C716C6}"/>
              </a:ext>
            </a:extLst>
          </p:cNvPr>
          <p:cNvSpPr/>
          <p:nvPr/>
        </p:nvSpPr>
        <p:spPr>
          <a:xfrm>
            <a:off x="6223000" y="6134100"/>
            <a:ext cx="1193800" cy="1143000"/>
          </a:xfrm>
          <a:custGeom>
            <a:avLst/>
            <a:gdLst>
              <a:gd name="connsiteX0" fmla="*/ 0 w 1193800"/>
              <a:gd name="connsiteY0" fmla="*/ 508000 h 1143000"/>
              <a:gd name="connsiteX1" fmla="*/ 228600 w 1193800"/>
              <a:gd name="connsiteY1" fmla="*/ 1143000 h 1143000"/>
              <a:gd name="connsiteX2" fmla="*/ 736600 w 1193800"/>
              <a:gd name="connsiteY2" fmla="*/ 876300 h 1143000"/>
              <a:gd name="connsiteX3" fmla="*/ 1193800 w 1193800"/>
              <a:gd name="connsiteY3" fmla="*/ 419100 h 1143000"/>
              <a:gd name="connsiteX4" fmla="*/ 647700 w 1193800"/>
              <a:gd name="connsiteY4" fmla="*/ 0 h 1143000"/>
              <a:gd name="connsiteX5" fmla="*/ 381000 w 1193800"/>
              <a:gd name="connsiteY5" fmla="*/ 330200 h 1143000"/>
              <a:gd name="connsiteX6" fmla="*/ 0 w 1193800"/>
              <a:gd name="connsiteY6" fmla="*/ 508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143000">
                <a:moveTo>
                  <a:pt x="0" y="508000"/>
                </a:moveTo>
                <a:lnTo>
                  <a:pt x="228600" y="1143000"/>
                </a:lnTo>
                <a:lnTo>
                  <a:pt x="736600" y="876300"/>
                </a:lnTo>
                <a:lnTo>
                  <a:pt x="1193800" y="419100"/>
                </a:lnTo>
                <a:lnTo>
                  <a:pt x="647700" y="0"/>
                </a:lnTo>
                <a:lnTo>
                  <a:pt x="381000" y="330200"/>
                </a:lnTo>
                <a:lnTo>
                  <a:pt x="0" y="508000"/>
                </a:lnTo>
                <a:close/>
              </a:path>
            </a:pathLst>
          </a:custGeom>
          <a:solidFill>
            <a:schemeClr val="tx2">
              <a:lumMod val="60000"/>
              <a:lumOff val="40000"/>
              <a:alpha val="50000"/>
            </a:schemeClr>
          </a:solidFill>
          <a:ln>
            <a:solidFill>
              <a:srgbClr val="E68A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Gelijkbenige driehoek 6">
            <a:extLst>
              <a:ext uri="{FF2B5EF4-FFF2-40B4-BE49-F238E27FC236}">
                <a16:creationId xmlns:a16="http://schemas.microsoft.com/office/drawing/2014/main" id="{7B771CD9-67F9-436D-A79F-B15C5CC1AD18}"/>
              </a:ext>
            </a:extLst>
          </p:cNvPr>
          <p:cNvSpPr/>
          <p:nvPr/>
        </p:nvSpPr>
        <p:spPr>
          <a:xfrm rot="2677097">
            <a:off x="1628775" y="7505700"/>
            <a:ext cx="933450" cy="6842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p>
        </p:txBody>
      </p:sp>
      <p:sp>
        <p:nvSpPr>
          <p:cNvPr id="8" name="Vrije vorm 8">
            <a:extLst>
              <a:ext uri="{FF2B5EF4-FFF2-40B4-BE49-F238E27FC236}">
                <a16:creationId xmlns:a16="http://schemas.microsoft.com/office/drawing/2014/main" id="{CAE6042F-BF43-42E1-BAA4-763AEDFA6F6B}"/>
              </a:ext>
            </a:extLst>
          </p:cNvPr>
          <p:cNvSpPr/>
          <p:nvPr/>
        </p:nvSpPr>
        <p:spPr>
          <a:xfrm>
            <a:off x="4838700" y="6829425"/>
            <a:ext cx="1000125" cy="1857375"/>
          </a:xfrm>
          <a:custGeom>
            <a:avLst/>
            <a:gdLst>
              <a:gd name="connsiteX0" fmla="*/ 504825 w 1000125"/>
              <a:gd name="connsiteY0" fmla="*/ 0 h 1857375"/>
              <a:gd name="connsiteX1" fmla="*/ 971550 w 1000125"/>
              <a:gd name="connsiteY1" fmla="*/ 85725 h 1857375"/>
              <a:gd name="connsiteX2" fmla="*/ 1000125 w 1000125"/>
              <a:gd name="connsiteY2" fmla="*/ 1857375 h 1857375"/>
              <a:gd name="connsiteX3" fmla="*/ 0 w 1000125"/>
              <a:gd name="connsiteY3" fmla="*/ 1714500 h 1857375"/>
              <a:gd name="connsiteX4" fmla="*/ 504825 w 1000125"/>
              <a:gd name="connsiteY4" fmla="*/ 0 h 18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 h="1857375">
                <a:moveTo>
                  <a:pt x="504825" y="0"/>
                </a:moveTo>
                <a:lnTo>
                  <a:pt x="971550" y="85725"/>
                </a:lnTo>
                <a:lnTo>
                  <a:pt x="1000125" y="1857375"/>
                </a:lnTo>
                <a:lnTo>
                  <a:pt x="0" y="1714500"/>
                </a:lnTo>
                <a:lnTo>
                  <a:pt x="504825" y="0"/>
                </a:lnTo>
                <a:close/>
              </a:path>
            </a:pathLst>
          </a:cu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Vrije vorm 9">
            <a:extLst>
              <a:ext uri="{FF2B5EF4-FFF2-40B4-BE49-F238E27FC236}">
                <a16:creationId xmlns:a16="http://schemas.microsoft.com/office/drawing/2014/main" id="{233789A7-BDAC-463E-95A5-16A21EF96CB8}"/>
              </a:ext>
            </a:extLst>
          </p:cNvPr>
          <p:cNvSpPr/>
          <p:nvPr/>
        </p:nvSpPr>
        <p:spPr>
          <a:xfrm>
            <a:off x="5848350" y="1200150"/>
            <a:ext cx="1219200" cy="2209800"/>
          </a:xfrm>
          <a:custGeom>
            <a:avLst/>
            <a:gdLst>
              <a:gd name="connsiteX0" fmla="*/ 0 w 1219200"/>
              <a:gd name="connsiteY0" fmla="*/ 2152650 h 2209800"/>
              <a:gd name="connsiteX1" fmla="*/ 590550 w 1219200"/>
              <a:gd name="connsiteY1" fmla="*/ 2209800 h 2209800"/>
              <a:gd name="connsiteX2" fmla="*/ 1219200 w 1219200"/>
              <a:gd name="connsiteY2" fmla="*/ 209550 h 2209800"/>
              <a:gd name="connsiteX3" fmla="*/ 9525 w 1219200"/>
              <a:gd name="connsiteY3" fmla="*/ 0 h 2209800"/>
              <a:gd name="connsiteX4" fmla="*/ 0 w 1219200"/>
              <a:gd name="connsiteY4" fmla="*/ 215265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2209800">
                <a:moveTo>
                  <a:pt x="0" y="2152650"/>
                </a:moveTo>
                <a:lnTo>
                  <a:pt x="590550" y="2209800"/>
                </a:lnTo>
                <a:lnTo>
                  <a:pt x="1219200" y="209550"/>
                </a:lnTo>
                <a:lnTo>
                  <a:pt x="9525" y="0"/>
                </a:lnTo>
                <a:lnTo>
                  <a:pt x="0" y="2152650"/>
                </a:lnTo>
                <a:close/>
              </a:path>
            </a:pathLst>
          </a:custGeom>
          <a:solidFill>
            <a:schemeClr val="accent6">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Vrije vorm 10">
            <a:extLst>
              <a:ext uri="{FF2B5EF4-FFF2-40B4-BE49-F238E27FC236}">
                <a16:creationId xmlns:a16="http://schemas.microsoft.com/office/drawing/2014/main" id="{FDF44CD2-83E2-4675-ADE3-53E63F17773D}"/>
              </a:ext>
            </a:extLst>
          </p:cNvPr>
          <p:cNvSpPr/>
          <p:nvPr/>
        </p:nvSpPr>
        <p:spPr>
          <a:xfrm>
            <a:off x="6429375" y="2181225"/>
            <a:ext cx="1285875" cy="1514475"/>
          </a:xfrm>
          <a:custGeom>
            <a:avLst/>
            <a:gdLst>
              <a:gd name="connsiteX0" fmla="*/ 0 w 1285875"/>
              <a:gd name="connsiteY0" fmla="*/ 1238250 h 1514475"/>
              <a:gd name="connsiteX1" fmla="*/ 542925 w 1285875"/>
              <a:gd name="connsiteY1" fmla="*/ 1514475 h 1514475"/>
              <a:gd name="connsiteX2" fmla="*/ 1285875 w 1285875"/>
              <a:gd name="connsiteY2" fmla="*/ 457200 h 1514475"/>
              <a:gd name="connsiteX3" fmla="*/ 428625 w 1285875"/>
              <a:gd name="connsiteY3" fmla="*/ 0 h 1514475"/>
              <a:gd name="connsiteX4" fmla="*/ 0 w 1285875"/>
              <a:gd name="connsiteY4" fmla="*/ 1238250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1514475">
                <a:moveTo>
                  <a:pt x="0" y="1238250"/>
                </a:moveTo>
                <a:lnTo>
                  <a:pt x="542925" y="1514475"/>
                </a:lnTo>
                <a:lnTo>
                  <a:pt x="1285875" y="457200"/>
                </a:lnTo>
                <a:lnTo>
                  <a:pt x="428625" y="0"/>
                </a:lnTo>
                <a:lnTo>
                  <a:pt x="0" y="1238250"/>
                </a:lnTo>
                <a:close/>
              </a:path>
            </a:pathLst>
          </a:cu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2" name="Rechthoek 11">
            <a:extLst>
              <a:ext uri="{FF2B5EF4-FFF2-40B4-BE49-F238E27FC236}">
                <a16:creationId xmlns:a16="http://schemas.microsoft.com/office/drawing/2014/main" id="{0B918A1C-D58B-4C10-BE6C-DB7E54457CF4}"/>
              </a:ext>
            </a:extLst>
          </p:cNvPr>
          <p:cNvSpPr/>
          <p:nvPr/>
        </p:nvSpPr>
        <p:spPr>
          <a:xfrm>
            <a:off x="11649075" y="1835845"/>
            <a:ext cx="495300" cy="4953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3" name="Rechthoek 12">
            <a:extLst>
              <a:ext uri="{FF2B5EF4-FFF2-40B4-BE49-F238E27FC236}">
                <a16:creationId xmlns:a16="http://schemas.microsoft.com/office/drawing/2014/main" id="{8D6D5D6A-C8F9-4474-B1C6-5E699287A60C}"/>
              </a:ext>
            </a:extLst>
          </p:cNvPr>
          <p:cNvSpPr/>
          <p:nvPr/>
        </p:nvSpPr>
        <p:spPr>
          <a:xfrm>
            <a:off x="11649075" y="1248471"/>
            <a:ext cx="495300" cy="4953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Rechthoek 13">
            <a:extLst>
              <a:ext uri="{FF2B5EF4-FFF2-40B4-BE49-F238E27FC236}">
                <a16:creationId xmlns:a16="http://schemas.microsoft.com/office/drawing/2014/main" id="{F0B5CB37-4E95-4931-8325-45C090DA98DE}"/>
              </a:ext>
            </a:extLst>
          </p:cNvPr>
          <p:cNvSpPr/>
          <p:nvPr/>
        </p:nvSpPr>
        <p:spPr>
          <a:xfrm>
            <a:off x="11649075" y="2419350"/>
            <a:ext cx="495300" cy="495300"/>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5" name="Rechthoek 14">
            <a:extLst>
              <a:ext uri="{FF2B5EF4-FFF2-40B4-BE49-F238E27FC236}">
                <a16:creationId xmlns:a16="http://schemas.microsoft.com/office/drawing/2014/main" id="{1B309C38-9D3A-4CEC-B378-E4A66C9B1561}"/>
              </a:ext>
            </a:extLst>
          </p:cNvPr>
          <p:cNvSpPr/>
          <p:nvPr/>
        </p:nvSpPr>
        <p:spPr>
          <a:xfrm>
            <a:off x="11649075" y="2998986"/>
            <a:ext cx="495300" cy="4953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6" name="Text Box 4">
            <a:extLst>
              <a:ext uri="{FF2B5EF4-FFF2-40B4-BE49-F238E27FC236}">
                <a16:creationId xmlns:a16="http://schemas.microsoft.com/office/drawing/2014/main" id="{5046E3B2-C1FB-47E6-A024-308271BA5692}"/>
              </a:ext>
            </a:extLst>
          </p:cNvPr>
          <p:cNvSpPr txBox="1">
            <a:spLocks noChangeArrowheads="1"/>
          </p:cNvSpPr>
          <p:nvPr/>
        </p:nvSpPr>
        <p:spPr bwMode="auto">
          <a:xfrm flipH="1">
            <a:off x="12380686" y="1846958"/>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 (20 – 25 – 35 – 60 m²)</a:t>
            </a:r>
          </a:p>
        </p:txBody>
      </p:sp>
      <p:sp>
        <p:nvSpPr>
          <p:cNvPr id="17" name="Text Box 4">
            <a:extLst>
              <a:ext uri="{FF2B5EF4-FFF2-40B4-BE49-F238E27FC236}">
                <a16:creationId xmlns:a16="http://schemas.microsoft.com/office/drawing/2014/main" id="{F25BC4B1-059A-4138-A49F-4A7DC9CD63A2}"/>
              </a:ext>
            </a:extLst>
          </p:cNvPr>
          <p:cNvSpPr txBox="1">
            <a:spLocks noChangeArrowheads="1"/>
          </p:cNvSpPr>
          <p:nvPr/>
        </p:nvSpPr>
        <p:spPr bwMode="auto">
          <a:xfrm flipH="1">
            <a:off x="12380686" y="1248471"/>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ENTREE</a:t>
            </a:r>
          </a:p>
        </p:txBody>
      </p:sp>
      <p:sp>
        <p:nvSpPr>
          <p:cNvPr id="18" name="Text Box 4">
            <a:extLst>
              <a:ext uri="{FF2B5EF4-FFF2-40B4-BE49-F238E27FC236}">
                <a16:creationId xmlns:a16="http://schemas.microsoft.com/office/drawing/2014/main" id="{58E2CC0E-5463-4A4D-88CC-466931CF7C19}"/>
              </a:ext>
            </a:extLst>
          </p:cNvPr>
          <p:cNvSpPr txBox="1">
            <a:spLocks noChangeArrowheads="1"/>
          </p:cNvSpPr>
          <p:nvPr/>
        </p:nvSpPr>
        <p:spPr bwMode="auto">
          <a:xfrm flipH="1">
            <a:off x="12380686" y="2419350"/>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TOILETTEN RUSTRUIMTEN BERGINGEN</a:t>
            </a:r>
          </a:p>
        </p:txBody>
      </p:sp>
      <p:sp>
        <p:nvSpPr>
          <p:cNvPr id="19" name="Text Box 4">
            <a:extLst>
              <a:ext uri="{FF2B5EF4-FFF2-40B4-BE49-F238E27FC236}">
                <a16:creationId xmlns:a16="http://schemas.microsoft.com/office/drawing/2014/main" id="{95601010-33A0-410A-B575-316DA61E5E2E}"/>
              </a:ext>
            </a:extLst>
          </p:cNvPr>
          <p:cNvSpPr txBox="1">
            <a:spLocks noChangeArrowheads="1"/>
          </p:cNvSpPr>
          <p:nvPr/>
        </p:nvSpPr>
        <p:spPr bwMode="auto">
          <a:xfrm flipH="1">
            <a:off x="12380686" y="3059113"/>
            <a:ext cx="64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CIRCULATIERUIMTE</a:t>
            </a:r>
          </a:p>
        </p:txBody>
      </p:sp>
      <p:sp>
        <p:nvSpPr>
          <p:cNvPr id="20" name="Rechthoek 19">
            <a:extLst>
              <a:ext uri="{FF2B5EF4-FFF2-40B4-BE49-F238E27FC236}">
                <a16:creationId xmlns:a16="http://schemas.microsoft.com/office/drawing/2014/main" id="{A8DC06D1-7A1F-452A-BB0C-E64E9A9261BF}"/>
              </a:ext>
            </a:extLst>
          </p:cNvPr>
          <p:cNvSpPr/>
          <p:nvPr/>
        </p:nvSpPr>
        <p:spPr>
          <a:xfrm>
            <a:off x="11649075" y="593724"/>
            <a:ext cx="9791699" cy="477054"/>
          </a:xfrm>
          <a:prstGeom prst="rect">
            <a:avLst/>
          </a:prstGeom>
        </p:spPr>
        <p:txBody>
          <a:bodyPr wrap="square" lIns="0" tIns="0" rIns="0" bIns="0">
            <a:spAutoFit/>
          </a:bodyPr>
          <a:lstStyle/>
          <a:p>
            <a:r>
              <a:rPr lang="nl-NL" sz="3000" b="1" dirty="0">
                <a:latin typeface="Arial" panose="020B0604020202020204" pitchFamily="34" charset="0"/>
                <a:cs typeface="Arial" panose="020B0604020202020204" pitchFamily="34" charset="0"/>
              </a:rPr>
              <a:t>ANALYSE – VISIE &amp; PVE</a:t>
            </a:r>
          </a:p>
        </p:txBody>
      </p:sp>
      <p:sp>
        <p:nvSpPr>
          <p:cNvPr id="21" name="Ovaal 20">
            <a:extLst>
              <a:ext uri="{FF2B5EF4-FFF2-40B4-BE49-F238E27FC236}">
                <a16:creationId xmlns:a16="http://schemas.microsoft.com/office/drawing/2014/main" id="{162F2B29-5ABC-42B9-8AD5-3B9A530191DA}"/>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22" name="Rechthoek 21">
            <a:extLst>
              <a:ext uri="{FF2B5EF4-FFF2-40B4-BE49-F238E27FC236}">
                <a16:creationId xmlns:a16="http://schemas.microsoft.com/office/drawing/2014/main" id="{D0867DD6-F84F-45D3-BD30-6EC9DAD213CE}"/>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VISIE EN PVE</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02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D6BD506-E2D7-479A-BA07-512FD53E438E}"/>
              </a:ext>
            </a:extLst>
          </p:cNvPr>
          <p:cNvSpPr/>
          <p:nvPr/>
        </p:nvSpPr>
        <p:spPr bwMode="auto">
          <a:xfrm>
            <a:off x="2198688" y="2789238"/>
            <a:ext cx="4470400" cy="860425"/>
          </a:xfrm>
          <a:prstGeom prst="rect">
            <a:avLst/>
          </a:prstGeom>
          <a:solidFill>
            <a:schemeClr val="accent3">
              <a:lumMod val="85000"/>
              <a:alpha val="56000"/>
            </a:schemeClr>
          </a:solidFill>
          <a:ln w="38100" cap="flat" cmpd="sng" algn="ctr">
            <a:solidFill>
              <a:srgbClr val="92D050"/>
            </a:solidFill>
            <a:prstDash val="sysDash"/>
            <a:round/>
            <a:headEnd type="triangle" w="med" len="med"/>
            <a:tailEnd type="triangle"/>
          </a:ln>
          <a:effectLst/>
        </p:spPr>
        <p:txBody>
          <a:bodyPr anchor="ctr"/>
          <a:lstStyle/>
          <a:p>
            <a:pPr algn="ctr">
              <a:defRPr/>
            </a:pPr>
            <a:r>
              <a:rPr lang="nl-NL" altLang="nl-NL" sz="2400" dirty="0"/>
              <a:t>Br</a:t>
            </a:r>
          </a:p>
        </p:txBody>
      </p:sp>
      <p:sp>
        <p:nvSpPr>
          <p:cNvPr id="3" name="Rechthoek 2">
            <a:extLst>
              <a:ext uri="{FF2B5EF4-FFF2-40B4-BE49-F238E27FC236}">
                <a16:creationId xmlns:a16="http://schemas.microsoft.com/office/drawing/2014/main" id="{8D61FC50-6C9C-468A-AFB9-967A5C065CFF}"/>
              </a:ext>
            </a:extLst>
          </p:cNvPr>
          <p:cNvSpPr/>
          <p:nvPr/>
        </p:nvSpPr>
        <p:spPr bwMode="auto">
          <a:xfrm rot="5400000">
            <a:off x="2078038" y="2655888"/>
            <a:ext cx="4724400" cy="4756150"/>
          </a:xfrm>
          <a:prstGeom prst="rect">
            <a:avLst/>
          </a:prstGeom>
          <a:noFill/>
          <a:ln w="38100" cap="flat" cmpd="sng" algn="ctr">
            <a:solidFill>
              <a:srgbClr val="FF0000"/>
            </a:solidFill>
            <a:prstDash val="sysDash"/>
            <a:round/>
            <a:headEnd type="triangle" w="med" len="med"/>
            <a:tailEnd type="triangle"/>
          </a:ln>
          <a:effectLst/>
        </p:spPr>
        <p:txBody>
          <a:bodyPr anchor="ctr"/>
          <a:lstStyle/>
          <a:p>
            <a:pPr algn="ctr">
              <a:defRPr/>
            </a:pPr>
            <a:endParaRPr lang="nl-NL" sz="2399"/>
          </a:p>
        </p:txBody>
      </p:sp>
      <p:sp>
        <p:nvSpPr>
          <p:cNvPr id="5" name="Rechthoek 34">
            <a:extLst>
              <a:ext uri="{FF2B5EF4-FFF2-40B4-BE49-F238E27FC236}">
                <a16:creationId xmlns:a16="http://schemas.microsoft.com/office/drawing/2014/main" id="{747A5F1D-A4EE-4E04-82CC-C77C3218D1FF}"/>
              </a:ext>
            </a:extLst>
          </p:cNvPr>
          <p:cNvSpPr>
            <a:spLocks noChangeArrowheads="1"/>
          </p:cNvSpPr>
          <p:nvPr/>
        </p:nvSpPr>
        <p:spPr bwMode="auto">
          <a:xfrm>
            <a:off x="5183188" y="5089525"/>
            <a:ext cx="1441450" cy="719138"/>
          </a:xfrm>
          <a:prstGeom prst="rect">
            <a:avLst/>
          </a:prstGeom>
          <a:solidFill>
            <a:srgbClr val="0070C0">
              <a:alpha val="56078"/>
            </a:srgb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err="1"/>
              <a:t>ToC</a:t>
            </a:r>
            <a:endParaRPr lang="nl-NL" altLang="nl-NL" sz="2828" dirty="0"/>
          </a:p>
        </p:txBody>
      </p:sp>
      <p:sp>
        <p:nvSpPr>
          <p:cNvPr id="6" name="Rechthoek 5">
            <a:extLst>
              <a:ext uri="{FF2B5EF4-FFF2-40B4-BE49-F238E27FC236}">
                <a16:creationId xmlns:a16="http://schemas.microsoft.com/office/drawing/2014/main" id="{7C0C00E4-210F-410D-B989-6E7C74C3ACAF}"/>
              </a:ext>
            </a:extLst>
          </p:cNvPr>
          <p:cNvSpPr/>
          <p:nvPr/>
        </p:nvSpPr>
        <p:spPr bwMode="auto">
          <a:xfrm>
            <a:off x="6961188" y="7253288"/>
            <a:ext cx="1441450" cy="742950"/>
          </a:xfrm>
          <a:prstGeom prst="rect">
            <a:avLst/>
          </a:prstGeom>
          <a:solidFill>
            <a:schemeClr val="tx2">
              <a:lumMod val="65000"/>
              <a:lumOff val="35000"/>
              <a:alpha val="56000"/>
            </a:scheme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E</a:t>
            </a:r>
          </a:p>
        </p:txBody>
      </p:sp>
      <p:sp>
        <p:nvSpPr>
          <p:cNvPr id="7" name="Rechthoek 6">
            <a:extLst>
              <a:ext uri="{FF2B5EF4-FFF2-40B4-BE49-F238E27FC236}">
                <a16:creationId xmlns:a16="http://schemas.microsoft.com/office/drawing/2014/main" id="{5A815EB9-A7C6-4CB0-A967-22F0DCDD2E69}"/>
              </a:ext>
            </a:extLst>
          </p:cNvPr>
          <p:cNvSpPr/>
          <p:nvPr/>
        </p:nvSpPr>
        <p:spPr bwMode="auto">
          <a:xfrm>
            <a:off x="6961188" y="6530975"/>
            <a:ext cx="1441450" cy="719138"/>
          </a:xfrm>
          <a:prstGeom prst="rect">
            <a:avLst/>
          </a:prstGeom>
          <a:solidFill>
            <a:srgbClr val="FFC000">
              <a:alpha val="56000"/>
            </a:srgb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Be</a:t>
            </a:r>
          </a:p>
        </p:txBody>
      </p:sp>
      <p:sp>
        <p:nvSpPr>
          <p:cNvPr id="11" name="Rechthoek 8">
            <a:extLst>
              <a:ext uri="{FF2B5EF4-FFF2-40B4-BE49-F238E27FC236}">
                <a16:creationId xmlns:a16="http://schemas.microsoft.com/office/drawing/2014/main" id="{AEBCC6EB-1BFE-45F9-A735-B3994BA56099}"/>
              </a:ext>
            </a:extLst>
          </p:cNvPr>
          <p:cNvSpPr>
            <a:spLocks noChangeArrowheads="1"/>
          </p:cNvSpPr>
          <p:nvPr/>
        </p:nvSpPr>
        <p:spPr bwMode="auto">
          <a:xfrm>
            <a:off x="2208213" y="3652838"/>
            <a:ext cx="2974975" cy="3598862"/>
          </a:xfrm>
          <a:prstGeom prst="rect">
            <a:avLst/>
          </a:prstGeom>
          <a:solidFill>
            <a:srgbClr val="FF9966">
              <a:alpha val="56078"/>
            </a:srgb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a:t>Gr</a:t>
            </a:r>
          </a:p>
        </p:txBody>
      </p:sp>
      <p:sp>
        <p:nvSpPr>
          <p:cNvPr id="12" name="Rechthoek 35">
            <a:extLst>
              <a:ext uri="{FF2B5EF4-FFF2-40B4-BE49-F238E27FC236}">
                <a16:creationId xmlns:a16="http://schemas.microsoft.com/office/drawing/2014/main" id="{9D8B14D2-9062-4E5F-BA25-D485A04246C4}"/>
              </a:ext>
            </a:extLst>
          </p:cNvPr>
          <p:cNvSpPr>
            <a:spLocks noChangeArrowheads="1"/>
          </p:cNvSpPr>
          <p:nvPr/>
        </p:nvSpPr>
        <p:spPr bwMode="auto">
          <a:xfrm>
            <a:off x="1843088" y="6135688"/>
            <a:ext cx="990600" cy="1116012"/>
          </a:xfrm>
          <a:prstGeom prst="rect">
            <a:avLst/>
          </a:prstGeom>
          <a:solidFill>
            <a:srgbClr val="8B8C86">
              <a:alpha val="56000"/>
            </a:srgb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a:t>E</a:t>
            </a:r>
          </a:p>
        </p:txBody>
      </p:sp>
      <p:sp>
        <p:nvSpPr>
          <p:cNvPr id="13" name="Rechthoek 12">
            <a:extLst>
              <a:ext uri="{FF2B5EF4-FFF2-40B4-BE49-F238E27FC236}">
                <a16:creationId xmlns:a16="http://schemas.microsoft.com/office/drawing/2014/main" id="{897A6110-CEC4-463B-B7A8-0E435AA8363A}"/>
              </a:ext>
            </a:extLst>
          </p:cNvPr>
          <p:cNvSpPr/>
          <p:nvPr/>
        </p:nvSpPr>
        <p:spPr bwMode="auto">
          <a:xfrm>
            <a:off x="6961188" y="5807075"/>
            <a:ext cx="1443037" cy="720725"/>
          </a:xfrm>
          <a:prstGeom prst="rect">
            <a:avLst/>
          </a:prstGeom>
          <a:solidFill>
            <a:schemeClr val="accent5">
              <a:lumMod val="75000"/>
              <a:alpha val="70000"/>
            </a:scheme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Ba</a:t>
            </a:r>
          </a:p>
        </p:txBody>
      </p:sp>
      <p:sp>
        <p:nvSpPr>
          <p:cNvPr id="14" name="Rechthoek 34">
            <a:extLst>
              <a:ext uri="{FF2B5EF4-FFF2-40B4-BE49-F238E27FC236}">
                <a16:creationId xmlns:a16="http://schemas.microsoft.com/office/drawing/2014/main" id="{2A90E252-3526-4C04-ABDD-FAC632E0922E}"/>
              </a:ext>
            </a:extLst>
          </p:cNvPr>
          <p:cNvSpPr>
            <a:spLocks noChangeArrowheads="1"/>
          </p:cNvSpPr>
          <p:nvPr/>
        </p:nvSpPr>
        <p:spPr bwMode="auto">
          <a:xfrm>
            <a:off x="6961188" y="5081588"/>
            <a:ext cx="1441450" cy="719137"/>
          </a:xfrm>
          <a:prstGeom prst="rect">
            <a:avLst/>
          </a:prstGeom>
          <a:solidFill>
            <a:srgbClr val="0070C0">
              <a:alpha val="56078"/>
            </a:srgb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err="1"/>
              <a:t>ToP</a:t>
            </a:r>
            <a:endParaRPr lang="nl-NL" altLang="nl-NL" sz="2828" dirty="0"/>
          </a:p>
        </p:txBody>
      </p:sp>
      <p:sp>
        <p:nvSpPr>
          <p:cNvPr id="16" name="Rechthoek 15">
            <a:extLst>
              <a:ext uri="{FF2B5EF4-FFF2-40B4-BE49-F238E27FC236}">
                <a16:creationId xmlns:a16="http://schemas.microsoft.com/office/drawing/2014/main" id="{B5391E4D-AEA2-4C97-B663-FFE041159732}"/>
              </a:ext>
            </a:extLst>
          </p:cNvPr>
          <p:cNvSpPr/>
          <p:nvPr/>
        </p:nvSpPr>
        <p:spPr bwMode="auto">
          <a:xfrm rot="5400000">
            <a:off x="5361782" y="4137819"/>
            <a:ext cx="4725987" cy="1793875"/>
          </a:xfrm>
          <a:prstGeom prst="rect">
            <a:avLst/>
          </a:prstGeom>
          <a:noFill/>
          <a:ln w="38100" cap="flat" cmpd="sng" algn="ctr">
            <a:solidFill>
              <a:srgbClr val="FF0000"/>
            </a:solidFill>
            <a:prstDash val="sysDash"/>
            <a:round/>
            <a:headEnd type="triangle" w="med" len="med"/>
            <a:tailEnd type="triangle"/>
          </a:ln>
          <a:effectLst/>
        </p:spPr>
        <p:txBody>
          <a:bodyPr anchor="ctr"/>
          <a:lstStyle/>
          <a:p>
            <a:pPr algn="ctr">
              <a:defRPr/>
            </a:pPr>
            <a:endParaRPr lang="nl-NL" sz="2399"/>
          </a:p>
        </p:txBody>
      </p:sp>
      <p:sp>
        <p:nvSpPr>
          <p:cNvPr id="17" name="Gelijkbenige driehoek 16">
            <a:extLst>
              <a:ext uri="{FF2B5EF4-FFF2-40B4-BE49-F238E27FC236}">
                <a16:creationId xmlns:a16="http://schemas.microsoft.com/office/drawing/2014/main" id="{EB32EB77-0155-44E7-A532-8F6235ABCC4C}"/>
              </a:ext>
            </a:extLst>
          </p:cNvPr>
          <p:cNvSpPr/>
          <p:nvPr/>
        </p:nvSpPr>
        <p:spPr>
          <a:xfrm>
            <a:off x="7242175" y="8262938"/>
            <a:ext cx="933450" cy="6842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Gelijkbenige driehoek 17">
            <a:extLst>
              <a:ext uri="{FF2B5EF4-FFF2-40B4-BE49-F238E27FC236}">
                <a16:creationId xmlns:a16="http://schemas.microsoft.com/office/drawing/2014/main" id="{F0ADA5B4-37D0-4648-BF12-62FFAAE3C518}"/>
              </a:ext>
            </a:extLst>
          </p:cNvPr>
          <p:cNvSpPr/>
          <p:nvPr/>
        </p:nvSpPr>
        <p:spPr>
          <a:xfrm rot="5400000">
            <a:off x="985044" y="6352382"/>
            <a:ext cx="933450" cy="684212"/>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p>
        </p:txBody>
      </p:sp>
      <p:sp>
        <p:nvSpPr>
          <p:cNvPr id="19" name="Rechthoek 86">
            <a:extLst>
              <a:ext uri="{FF2B5EF4-FFF2-40B4-BE49-F238E27FC236}">
                <a16:creationId xmlns:a16="http://schemas.microsoft.com/office/drawing/2014/main" id="{7CE6AA9E-F8ED-4F20-A756-B1742395B17F}"/>
              </a:ext>
            </a:extLst>
          </p:cNvPr>
          <p:cNvSpPr>
            <a:spLocks noChangeArrowheads="1"/>
          </p:cNvSpPr>
          <p:nvPr/>
        </p:nvSpPr>
        <p:spPr bwMode="auto">
          <a:xfrm>
            <a:off x="3743325" y="3651250"/>
            <a:ext cx="1439863" cy="719138"/>
          </a:xfrm>
          <a:prstGeom prst="rect">
            <a:avLst/>
          </a:prstGeom>
          <a:solidFill>
            <a:srgbClr val="B48900">
              <a:alpha val="56078"/>
            </a:srgb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err="1"/>
              <a:t>Ke</a:t>
            </a:r>
            <a:endParaRPr lang="nl-NL" altLang="nl-NL" sz="2828" dirty="0"/>
          </a:p>
        </p:txBody>
      </p:sp>
      <p:sp>
        <p:nvSpPr>
          <p:cNvPr id="20" name="Rechthoek 9">
            <a:extLst>
              <a:ext uri="{FF2B5EF4-FFF2-40B4-BE49-F238E27FC236}">
                <a16:creationId xmlns:a16="http://schemas.microsoft.com/office/drawing/2014/main" id="{E7864F67-A229-4413-8B01-3F5C98E9469E}"/>
              </a:ext>
            </a:extLst>
          </p:cNvPr>
          <p:cNvSpPr>
            <a:spLocks noChangeArrowheads="1"/>
          </p:cNvSpPr>
          <p:nvPr/>
        </p:nvSpPr>
        <p:spPr bwMode="auto">
          <a:xfrm>
            <a:off x="6961187" y="3649663"/>
            <a:ext cx="1442243" cy="719137"/>
          </a:xfrm>
          <a:prstGeom prst="rect">
            <a:avLst/>
          </a:prstGeom>
          <a:solidFill>
            <a:schemeClr val="accent2">
              <a:lumMod val="75000"/>
              <a:alpha val="70000"/>
            </a:schemeClr>
          </a:solidFill>
          <a:ln w="38100" algn="ctr">
            <a:solidFill>
              <a:schemeClr val="tx1"/>
            </a:solidFill>
            <a:round/>
            <a:headEnd type="triangle" w="med" len="med"/>
            <a:tailEnd type="triangle" w="med" len="med"/>
          </a:ln>
        </p:spPr>
        <p:txBody>
          <a:bodyPr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defRPr/>
            </a:pPr>
            <a:r>
              <a:rPr lang="nl-NL" altLang="nl-NL" sz="2828" dirty="0"/>
              <a:t>Ka</a:t>
            </a:r>
          </a:p>
        </p:txBody>
      </p:sp>
      <p:sp>
        <p:nvSpPr>
          <p:cNvPr id="21" name="Rechthoek 20">
            <a:extLst>
              <a:ext uri="{FF2B5EF4-FFF2-40B4-BE49-F238E27FC236}">
                <a16:creationId xmlns:a16="http://schemas.microsoft.com/office/drawing/2014/main" id="{840B1F72-4571-4C30-8152-C5270463AB89}"/>
              </a:ext>
            </a:extLst>
          </p:cNvPr>
          <p:cNvSpPr/>
          <p:nvPr/>
        </p:nvSpPr>
        <p:spPr bwMode="auto">
          <a:xfrm>
            <a:off x="5183188" y="6532563"/>
            <a:ext cx="1439862" cy="719137"/>
          </a:xfrm>
          <a:prstGeom prst="rect">
            <a:avLst/>
          </a:prstGeom>
          <a:solidFill>
            <a:srgbClr val="FFC000">
              <a:alpha val="56000"/>
            </a:srgb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Be</a:t>
            </a:r>
          </a:p>
        </p:txBody>
      </p:sp>
      <p:sp>
        <p:nvSpPr>
          <p:cNvPr id="22" name="Rechthoek 21">
            <a:extLst>
              <a:ext uri="{FF2B5EF4-FFF2-40B4-BE49-F238E27FC236}">
                <a16:creationId xmlns:a16="http://schemas.microsoft.com/office/drawing/2014/main" id="{B5C62E49-7802-4DA4-9C50-2E63D4C8CEC0}"/>
              </a:ext>
            </a:extLst>
          </p:cNvPr>
          <p:cNvSpPr/>
          <p:nvPr/>
        </p:nvSpPr>
        <p:spPr bwMode="auto">
          <a:xfrm>
            <a:off x="5183188" y="5810250"/>
            <a:ext cx="1439862" cy="720725"/>
          </a:xfrm>
          <a:prstGeom prst="rect">
            <a:avLst/>
          </a:prstGeom>
          <a:solidFill>
            <a:schemeClr val="accent6">
              <a:lumMod val="60000"/>
              <a:lumOff val="40000"/>
              <a:alpha val="56000"/>
            </a:scheme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Ru</a:t>
            </a:r>
          </a:p>
        </p:txBody>
      </p:sp>
      <p:sp>
        <p:nvSpPr>
          <p:cNvPr id="23" name="Rechthoek 22">
            <a:extLst>
              <a:ext uri="{FF2B5EF4-FFF2-40B4-BE49-F238E27FC236}">
                <a16:creationId xmlns:a16="http://schemas.microsoft.com/office/drawing/2014/main" id="{8377338B-4781-481D-9852-BC1BCB32795B}"/>
              </a:ext>
            </a:extLst>
          </p:cNvPr>
          <p:cNvSpPr/>
          <p:nvPr/>
        </p:nvSpPr>
        <p:spPr bwMode="auto">
          <a:xfrm>
            <a:off x="6961187" y="4360863"/>
            <a:ext cx="1443037" cy="720725"/>
          </a:xfrm>
          <a:prstGeom prst="rect">
            <a:avLst/>
          </a:prstGeom>
          <a:solidFill>
            <a:schemeClr val="accent6">
              <a:lumMod val="60000"/>
              <a:lumOff val="40000"/>
              <a:alpha val="56000"/>
            </a:schemeClr>
          </a:solidFill>
          <a:ln w="38100" cap="flat" cmpd="sng" algn="ctr">
            <a:solidFill>
              <a:schemeClr val="tx1"/>
            </a:solidFill>
            <a:prstDash val="solid"/>
            <a:round/>
            <a:headEnd type="triangle" w="med" len="med"/>
            <a:tailEnd type="triangle"/>
          </a:ln>
          <a:effectLst/>
        </p:spPr>
        <p:txBody>
          <a:bodyPr anchor="ctr"/>
          <a:lstStyle/>
          <a:p>
            <a:pPr algn="ctr">
              <a:defRPr/>
            </a:pPr>
            <a:r>
              <a:rPr lang="nl-NL" sz="2828" dirty="0"/>
              <a:t>Ru</a:t>
            </a:r>
          </a:p>
        </p:txBody>
      </p:sp>
      <p:sp>
        <p:nvSpPr>
          <p:cNvPr id="24" name="Rechthoek 23">
            <a:extLst>
              <a:ext uri="{FF2B5EF4-FFF2-40B4-BE49-F238E27FC236}">
                <a16:creationId xmlns:a16="http://schemas.microsoft.com/office/drawing/2014/main" id="{5C0D10AE-3869-47E9-80E2-461CBBCD2A4F}"/>
              </a:ext>
            </a:extLst>
          </p:cNvPr>
          <p:cNvSpPr/>
          <p:nvPr/>
        </p:nvSpPr>
        <p:spPr>
          <a:xfrm>
            <a:off x="10090150" y="1139825"/>
            <a:ext cx="495300" cy="495300"/>
          </a:xfrm>
          <a:prstGeom prst="rect">
            <a:avLst/>
          </a:prstGeom>
          <a:solidFill>
            <a:srgbClr val="FF9966">
              <a:alpha val="56078"/>
            </a:srgb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25" name="Rechthoek 24">
            <a:extLst>
              <a:ext uri="{FF2B5EF4-FFF2-40B4-BE49-F238E27FC236}">
                <a16:creationId xmlns:a16="http://schemas.microsoft.com/office/drawing/2014/main" id="{AD2014C1-E89D-469F-B3E9-CE8E23206C3D}"/>
              </a:ext>
            </a:extLst>
          </p:cNvPr>
          <p:cNvSpPr/>
          <p:nvPr/>
        </p:nvSpPr>
        <p:spPr>
          <a:xfrm>
            <a:off x="10090150" y="1779588"/>
            <a:ext cx="495300" cy="495300"/>
          </a:xfrm>
          <a:prstGeom prst="rect">
            <a:avLst/>
          </a:prstGeom>
          <a:solidFill>
            <a:srgbClr val="8B8C86">
              <a:alpha val="56000"/>
            </a:srgb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26" name="Rechthoek 25">
            <a:extLst>
              <a:ext uri="{FF2B5EF4-FFF2-40B4-BE49-F238E27FC236}">
                <a16:creationId xmlns:a16="http://schemas.microsoft.com/office/drawing/2014/main" id="{859EB5A3-A05B-4D8C-90D7-1C8D27CA207B}"/>
              </a:ext>
            </a:extLst>
          </p:cNvPr>
          <p:cNvSpPr/>
          <p:nvPr/>
        </p:nvSpPr>
        <p:spPr>
          <a:xfrm>
            <a:off x="10090150" y="2419350"/>
            <a:ext cx="495300" cy="495300"/>
          </a:xfrm>
          <a:prstGeom prst="rect">
            <a:avLst/>
          </a:prstGeom>
          <a:solidFill>
            <a:srgbClr val="B48900">
              <a:alpha val="56078"/>
            </a:srgb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27" name="Rechthoek 26">
            <a:extLst>
              <a:ext uri="{FF2B5EF4-FFF2-40B4-BE49-F238E27FC236}">
                <a16:creationId xmlns:a16="http://schemas.microsoft.com/office/drawing/2014/main" id="{091E956A-7D70-454D-9AE4-F2F22646ABBF}"/>
              </a:ext>
            </a:extLst>
          </p:cNvPr>
          <p:cNvSpPr/>
          <p:nvPr/>
        </p:nvSpPr>
        <p:spPr>
          <a:xfrm>
            <a:off x="10090150" y="3059113"/>
            <a:ext cx="495300" cy="495300"/>
          </a:xfrm>
          <a:prstGeom prst="rect">
            <a:avLst/>
          </a:prstGeom>
          <a:solidFill>
            <a:schemeClr val="accent3">
              <a:lumMod val="85000"/>
              <a:alpha val="56000"/>
            </a:schemeClr>
          </a:solidFill>
          <a:ln w="38100" cap="flat" cmpd="sng" algn="ctr">
            <a:solidFill>
              <a:srgbClr val="92D050"/>
            </a:solidFill>
            <a:prstDash val="sysDash"/>
            <a:round/>
            <a:headEnd type="triangle" w="med" len="med"/>
            <a:tailEnd type="triangle"/>
          </a:ln>
          <a:effectLst/>
        </p:spPr>
        <p:txBody>
          <a:bodyPr anchor="ctr"/>
          <a:lstStyle/>
          <a:p>
            <a:pPr algn="ctr">
              <a:defRPr/>
            </a:pPr>
            <a:endParaRPr lang="nl-NL" sz="2400"/>
          </a:p>
        </p:txBody>
      </p:sp>
      <p:sp>
        <p:nvSpPr>
          <p:cNvPr id="28" name="Rechthoek 27">
            <a:extLst>
              <a:ext uri="{FF2B5EF4-FFF2-40B4-BE49-F238E27FC236}">
                <a16:creationId xmlns:a16="http://schemas.microsoft.com/office/drawing/2014/main" id="{AF2BD614-422E-45CD-B926-5CD2B6021FFD}"/>
              </a:ext>
            </a:extLst>
          </p:cNvPr>
          <p:cNvSpPr/>
          <p:nvPr/>
        </p:nvSpPr>
        <p:spPr>
          <a:xfrm>
            <a:off x="10090150" y="3681413"/>
            <a:ext cx="495300" cy="495300"/>
          </a:xfrm>
          <a:prstGeom prst="rect">
            <a:avLst/>
          </a:prstGeom>
          <a:solidFill>
            <a:schemeClr val="accent6">
              <a:lumMod val="60000"/>
              <a:lumOff val="40000"/>
              <a:alpha val="56000"/>
            </a:schemeClr>
          </a:solidFill>
          <a:ln w="38100" cap="flat" cmpd="sng" algn="ctr">
            <a:solidFill>
              <a:schemeClr val="tx1"/>
            </a:solidFill>
            <a:prstDash val="solid"/>
            <a:round/>
            <a:headEnd type="triangle" w="med" len="med"/>
            <a:tailEnd type="triangle"/>
          </a:ln>
          <a:effectLst/>
        </p:spPr>
        <p:txBody>
          <a:bodyPr anchor="ctr"/>
          <a:lstStyle/>
          <a:p>
            <a:pPr algn="ctr">
              <a:defRPr/>
            </a:pPr>
            <a:endParaRPr lang="nl-NL" sz="2828"/>
          </a:p>
        </p:txBody>
      </p:sp>
      <p:sp>
        <p:nvSpPr>
          <p:cNvPr id="29" name="Rechthoek 28">
            <a:extLst>
              <a:ext uri="{FF2B5EF4-FFF2-40B4-BE49-F238E27FC236}">
                <a16:creationId xmlns:a16="http://schemas.microsoft.com/office/drawing/2014/main" id="{F02E5064-AD1F-40E2-8F99-28CF85214E4A}"/>
              </a:ext>
            </a:extLst>
          </p:cNvPr>
          <p:cNvSpPr/>
          <p:nvPr/>
        </p:nvSpPr>
        <p:spPr>
          <a:xfrm>
            <a:off x="10090150" y="4332288"/>
            <a:ext cx="495300" cy="495300"/>
          </a:xfrm>
          <a:prstGeom prst="rect">
            <a:avLst/>
          </a:prstGeom>
          <a:solidFill>
            <a:srgbClr val="FFC000">
              <a:alpha val="56000"/>
            </a:srgbClr>
          </a:solidFill>
          <a:ln w="38100" cap="flat" cmpd="sng" algn="ctr">
            <a:solidFill>
              <a:schemeClr val="tx1"/>
            </a:solidFill>
            <a:prstDash val="solid"/>
            <a:round/>
            <a:headEnd type="triangle" w="med" len="med"/>
            <a:tailEnd type="triangle"/>
          </a:ln>
          <a:effectLst/>
        </p:spPr>
        <p:txBody>
          <a:bodyPr anchor="ctr"/>
          <a:lstStyle/>
          <a:p>
            <a:pPr algn="ctr">
              <a:defRPr/>
            </a:pPr>
            <a:endParaRPr lang="nl-NL" sz="2828"/>
          </a:p>
        </p:txBody>
      </p:sp>
      <p:sp>
        <p:nvSpPr>
          <p:cNvPr id="30" name="Rechthoek 29">
            <a:extLst>
              <a:ext uri="{FF2B5EF4-FFF2-40B4-BE49-F238E27FC236}">
                <a16:creationId xmlns:a16="http://schemas.microsoft.com/office/drawing/2014/main" id="{64EF97FF-5D64-413B-BDB5-C80648521A31}"/>
              </a:ext>
            </a:extLst>
          </p:cNvPr>
          <p:cNvSpPr/>
          <p:nvPr/>
        </p:nvSpPr>
        <p:spPr>
          <a:xfrm>
            <a:off x="10090150" y="5580063"/>
            <a:ext cx="495300" cy="495300"/>
          </a:xfrm>
          <a:prstGeom prst="rect">
            <a:avLst/>
          </a:prstGeom>
          <a:solidFill>
            <a:schemeClr val="accent5">
              <a:lumMod val="75000"/>
              <a:alpha val="70000"/>
            </a:schemeClr>
          </a:solidFill>
          <a:ln w="38100" cap="flat" cmpd="sng" algn="ctr">
            <a:solidFill>
              <a:schemeClr val="tx1"/>
            </a:solidFill>
            <a:prstDash val="solid"/>
            <a:round/>
            <a:headEnd type="triangle" w="med" len="med"/>
            <a:tailEnd type="triangle"/>
          </a:ln>
          <a:effectLst/>
        </p:spPr>
        <p:txBody>
          <a:bodyPr anchor="ctr"/>
          <a:lstStyle/>
          <a:p>
            <a:pPr algn="ctr">
              <a:defRPr/>
            </a:pPr>
            <a:endParaRPr lang="nl-NL" sz="2828"/>
          </a:p>
        </p:txBody>
      </p:sp>
      <p:sp>
        <p:nvSpPr>
          <p:cNvPr id="31" name="Rechthoek 30">
            <a:extLst>
              <a:ext uri="{FF2B5EF4-FFF2-40B4-BE49-F238E27FC236}">
                <a16:creationId xmlns:a16="http://schemas.microsoft.com/office/drawing/2014/main" id="{FF67D6A8-569F-4A93-A46D-8A5B24A3698C}"/>
              </a:ext>
            </a:extLst>
          </p:cNvPr>
          <p:cNvSpPr/>
          <p:nvPr/>
        </p:nvSpPr>
        <p:spPr>
          <a:xfrm>
            <a:off x="10090150" y="6230938"/>
            <a:ext cx="495300" cy="495300"/>
          </a:xfrm>
          <a:prstGeom prst="rect">
            <a:avLst/>
          </a:prstGeom>
          <a:solidFill>
            <a:schemeClr val="accent2">
              <a:lumMod val="75000"/>
              <a:alpha val="70000"/>
            </a:scheme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32" name="Rechthoek 31">
            <a:extLst>
              <a:ext uri="{FF2B5EF4-FFF2-40B4-BE49-F238E27FC236}">
                <a16:creationId xmlns:a16="http://schemas.microsoft.com/office/drawing/2014/main" id="{2FD14B38-A20F-49D5-9FDA-1B3AD12EC5AD}"/>
              </a:ext>
            </a:extLst>
          </p:cNvPr>
          <p:cNvSpPr/>
          <p:nvPr/>
        </p:nvSpPr>
        <p:spPr>
          <a:xfrm>
            <a:off x="10090150" y="4957763"/>
            <a:ext cx="495300" cy="495300"/>
          </a:xfrm>
          <a:prstGeom prst="rect">
            <a:avLst/>
          </a:prstGeom>
          <a:solidFill>
            <a:srgbClr val="0070C0">
              <a:alpha val="56078"/>
            </a:srgb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33" name="Text Box 4">
            <a:extLst>
              <a:ext uri="{FF2B5EF4-FFF2-40B4-BE49-F238E27FC236}">
                <a16:creationId xmlns:a16="http://schemas.microsoft.com/office/drawing/2014/main" id="{4CCC4547-F4B1-4EC3-87CC-5C772C94D011}"/>
              </a:ext>
            </a:extLst>
          </p:cNvPr>
          <p:cNvSpPr txBox="1">
            <a:spLocks noChangeArrowheads="1"/>
          </p:cNvSpPr>
          <p:nvPr/>
        </p:nvSpPr>
        <p:spPr bwMode="auto">
          <a:xfrm>
            <a:off x="10664825" y="1150938"/>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GROEPSRUIMTE (1-2 MEDEWERKERS EN 4-8 CLIENTEN)</a:t>
            </a:r>
          </a:p>
        </p:txBody>
      </p:sp>
      <p:sp>
        <p:nvSpPr>
          <p:cNvPr id="34" name="Text Box 4">
            <a:extLst>
              <a:ext uri="{FF2B5EF4-FFF2-40B4-BE49-F238E27FC236}">
                <a16:creationId xmlns:a16="http://schemas.microsoft.com/office/drawing/2014/main" id="{AFD9826A-98BE-4A12-9206-D6DB12953614}"/>
              </a:ext>
            </a:extLst>
          </p:cNvPr>
          <p:cNvSpPr txBox="1">
            <a:spLocks noChangeArrowheads="1"/>
          </p:cNvSpPr>
          <p:nvPr/>
        </p:nvSpPr>
        <p:spPr bwMode="auto">
          <a:xfrm>
            <a:off x="10664825" y="1779588"/>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ENTREE</a:t>
            </a:r>
          </a:p>
        </p:txBody>
      </p:sp>
      <p:sp>
        <p:nvSpPr>
          <p:cNvPr id="35" name="Text Box 4">
            <a:extLst>
              <a:ext uri="{FF2B5EF4-FFF2-40B4-BE49-F238E27FC236}">
                <a16:creationId xmlns:a16="http://schemas.microsoft.com/office/drawing/2014/main" id="{503ED78B-0AD2-41BB-8BBB-9407D56ED03E}"/>
              </a:ext>
            </a:extLst>
          </p:cNvPr>
          <p:cNvSpPr txBox="1">
            <a:spLocks noChangeArrowheads="1"/>
          </p:cNvSpPr>
          <p:nvPr/>
        </p:nvSpPr>
        <p:spPr bwMode="auto">
          <a:xfrm>
            <a:off x="10664825" y="2419350"/>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KEUKEN - PANTRY</a:t>
            </a:r>
          </a:p>
        </p:txBody>
      </p:sp>
      <p:sp>
        <p:nvSpPr>
          <p:cNvPr id="36" name="Text Box 4">
            <a:extLst>
              <a:ext uri="{FF2B5EF4-FFF2-40B4-BE49-F238E27FC236}">
                <a16:creationId xmlns:a16="http://schemas.microsoft.com/office/drawing/2014/main" id="{90C99070-6D99-487C-9BC0-38E68140A3F0}"/>
              </a:ext>
            </a:extLst>
          </p:cNvPr>
          <p:cNvSpPr txBox="1">
            <a:spLocks noChangeArrowheads="1"/>
          </p:cNvSpPr>
          <p:nvPr/>
        </p:nvSpPr>
        <p:spPr bwMode="auto">
          <a:xfrm>
            <a:off x="10664825" y="3059113"/>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BUITENRUIMTE</a:t>
            </a:r>
          </a:p>
        </p:txBody>
      </p:sp>
      <p:sp>
        <p:nvSpPr>
          <p:cNvPr id="37" name="Text Box 4">
            <a:extLst>
              <a:ext uri="{FF2B5EF4-FFF2-40B4-BE49-F238E27FC236}">
                <a16:creationId xmlns:a16="http://schemas.microsoft.com/office/drawing/2014/main" id="{E1C9180F-48FC-453C-BD85-0FA0343CD972}"/>
              </a:ext>
            </a:extLst>
          </p:cNvPr>
          <p:cNvSpPr txBox="1">
            <a:spLocks noChangeArrowheads="1"/>
          </p:cNvSpPr>
          <p:nvPr/>
        </p:nvSpPr>
        <p:spPr bwMode="auto">
          <a:xfrm>
            <a:off x="10664825" y="3681413"/>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dirty="0"/>
              <a:t>RUSTRUIMTE</a:t>
            </a:r>
          </a:p>
        </p:txBody>
      </p:sp>
      <p:sp>
        <p:nvSpPr>
          <p:cNvPr id="38" name="Text Box 4">
            <a:extLst>
              <a:ext uri="{FF2B5EF4-FFF2-40B4-BE49-F238E27FC236}">
                <a16:creationId xmlns:a16="http://schemas.microsoft.com/office/drawing/2014/main" id="{E156C958-CD40-403F-ACAD-AE6539D84900}"/>
              </a:ext>
            </a:extLst>
          </p:cNvPr>
          <p:cNvSpPr txBox="1">
            <a:spLocks noChangeArrowheads="1"/>
          </p:cNvSpPr>
          <p:nvPr/>
        </p:nvSpPr>
        <p:spPr bwMode="auto">
          <a:xfrm>
            <a:off x="10664825" y="4327525"/>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BERGRUIMTE</a:t>
            </a:r>
          </a:p>
        </p:txBody>
      </p:sp>
      <p:sp>
        <p:nvSpPr>
          <p:cNvPr id="39" name="Text Box 4">
            <a:extLst>
              <a:ext uri="{FF2B5EF4-FFF2-40B4-BE49-F238E27FC236}">
                <a16:creationId xmlns:a16="http://schemas.microsoft.com/office/drawing/2014/main" id="{A29AA513-86EE-4DBC-9FA4-7193F94E56BA}"/>
              </a:ext>
            </a:extLst>
          </p:cNvPr>
          <p:cNvSpPr txBox="1">
            <a:spLocks noChangeArrowheads="1"/>
          </p:cNvSpPr>
          <p:nvPr/>
        </p:nvSpPr>
        <p:spPr bwMode="auto">
          <a:xfrm>
            <a:off x="10664825" y="5580063"/>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CENTRALE BADKAMER - VERZORGINGSRUIMTE</a:t>
            </a:r>
          </a:p>
        </p:txBody>
      </p:sp>
      <p:sp>
        <p:nvSpPr>
          <p:cNvPr id="40" name="Text Box 4">
            <a:extLst>
              <a:ext uri="{FF2B5EF4-FFF2-40B4-BE49-F238E27FC236}">
                <a16:creationId xmlns:a16="http://schemas.microsoft.com/office/drawing/2014/main" id="{5DDC112B-4DB8-4FE7-9919-1721271DD2E6}"/>
              </a:ext>
            </a:extLst>
          </p:cNvPr>
          <p:cNvSpPr txBox="1">
            <a:spLocks noChangeArrowheads="1"/>
          </p:cNvSpPr>
          <p:nvPr/>
        </p:nvSpPr>
        <p:spPr bwMode="auto">
          <a:xfrm>
            <a:off x="10664825" y="4960938"/>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TOILETVOORZIENING</a:t>
            </a:r>
          </a:p>
        </p:txBody>
      </p:sp>
      <p:sp>
        <p:nvSpPr>
          <p:cNvPr id="41" name="Text Box 4">
            <a:extLst>
              <a:ext uri="{FF2B5EF4-FFF2-40B4-BE49-F238E27FC236}">
                <a16:creationId xmlns:a16="http://schemas.microsoft.com/office/drawing/2014/main" id="{B5165565-F1AA-4AE0-97D9-C5591A46886B}"/>
              </a:ext>
            </a:extLst>
          </p:cNvPr>
          <p:cNvSpPr txBox="1">
            <a:spLocks noChangeArrowheads="1"/>
          </p:cNvSpPr>
          <p:nvPr/>
        </p:nvSpPr>
        <p:spPr bwMode="auto">
          <a:xfrm>
            <a:off x="10664825" y="6227763"/>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KANTOORUIMTE - OVERLEGRUIMTE</a:t>
            </a:r>
          </a:p>
        </p:txBody>
      </p:sp>
      <p:sp>
        <p:nvSpPr>
          <p:cNvPr id="42" name="Rechthoek 41">
            <a:extLst>
              <a:ext uri="{FF2B5EF4-FFF2-40B4-BE49-F238E27FC236}">
                <a16:creationId xmlns:a16="http://schemas.microsoft.com/office/drawing/2014/main" id="{206468C7-560B-4119-984B-F2242E76C45D}"/>
              </a:ext>
            </a:extLst>
          </p:cNvPr>
          <p:cNvSpPr/>
          <p:nvPr/>
        </p:nvSpPr>
        <p:spPr>
          <a:xfrm>
            <a:off x="10090150" y="6881813"/>
            <a:ext cx="495300" cy="495300"/>
          </a:xfrm>
          <a:prstGeom prst="rect">
            <a:avLst/>
          </a:prstGeom>
          <a:solidFill>
            <a:srgbClr val="00B050">
              <a:alpha val="70000"/>
            </a:srgbClr>
          </a:solidFill>
          <a:ln w="38100" algn="ctr">
            <a:solidFill>
              <a:schemeClr val="tx1"/>
            </a:solidFill>
            <a:round/>
            <a:headEnd type="triangle" w="med" len="med"/>
            <a:tailEnd type="triangle" w="med" len="med"/>
          </a:ln>
        </p:spPr>
        <p:txBody>
          <a:bodyPr anchor="ctr"/>
          <a:lstStyle/>
          <a:p>
            <a:pPr algn="ctr">
              <a:defRPr/>
            </a:pPr>
            <a:endParaRPr lang="nl-NL" sz="2828">
              <a:cs typeface="Arial" panose="020B0604020202020204" pitchFamily="34" charset="0"/>
            </a:endParaRPr>
          </a:p>
        </p:txBody>
      </p:sp>
      <p:sp>
        <p:nvSpPr>
          <p:cNvPr id="43" name="Text Box 4">
            <a:extLst>
              <a:ext uri="{FF2B5EF4-FFF2-40B4-BE49-F238E27FC236}">
                <a16:creationId xmlns:a16="http://schemas.microsoft.com/office/drawing/2014/main" id="{C5756F2F-12BB-449F-9B32-19EF6343F9EA}"/>
              </a:ext>
            </a:extLst>
          </p:cNvPr>
          <p:cNvSpPr txBox="1">
            <a:spLocks noChangeArrowheads="1"/>
          </p:cNvSpPr>
          <p:nvPr/>
        </p:nvSpPr>
        <p:spPr bwMode="auto">
          <a:xfrm>
            <a:off x="10664825" y="6877050"/>
            <a:ext cx="8324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5988">
              <a:defRPr sz="1600">
                <a:solidFill>
                  <a:schemeClr val="tx1"/>
                </a:solidFill>
                <a:latin typeface="Arial" panose="020B0604020202020204" pitchFamily="34" charset="0"/>
              </a:defRPr>
            </a:lvl1pPr>
            <a:lvl2pPr marL="742950" indent="-285750" defTabSz="915988">
              <a:defRPr sz="1600">
                <a:solidFill>
                  <a:schemeClr val="tx1"/>
                </a:solidFill>
                <a:latin typeface="Arial" panose="020B0604020202020204" pitchFamily="34" charset="0"/>
              </a:defRPr>
            </a:lvl2pPr>
            <a:lvl3pPr marL="1143000" indent="-228600" defTabSz="915988">
              <a:defRPr sz="1600">
                <a:solidFill>
                  <a:schemeClr val="tx1"/>
                </a:solidFill>
                <a:latin typeface="Arial" panose="020B0604020202020204" pitchFamily="34" charset="0"/>
              </a:defRPr>
            </a:lvl3pPr>
            <a:lvl4pPr marL="1600200" indent="-228600" defTabSz="915988">
              <a:defRPr sz="1600">
                <a:solidFill>
                  <a:schemeClr val="tx1"/>
                </a:solidFill>
                <a:latin typeface="Arial" panose="020B0604020202020204" pitchFamily="34" charset="0"/>
              </a:defRPr>
            </a:lvl4pPr>
            <a:lvl5pPr marL="2057400" indent="-228600" defTabSz="915988">
              <a:defRPr sz="1600">
                <a:solidFill>
                  <a:schemeClr val="tx1"/>
                </a:solidFill>
                <a:latin typeface="Arial" panose="020B0604020202020204" pitchFamily="34" charset="0"/>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defRPr>
            </a:lvl9pPr>
          </a:lstStyle>
          <a:p>
            <a:r>
              <a:rPr lang="nl-NL" altLang="nl-NL" sz="2200"/>
              <a:t>BUITENBERGING</a:t>
            </a:r>
          </a:p>
        </p:txBody>
      </p:sp>
      <p:sp>
        <p:nvSpPr>
          <p:cNvPr id="44" name="Rechthoek 43">
            <a:extLst>
              <a:ext uri="{FF2B5EF4-FFF2-40B4-BE49-F238E27FC236}">
                <a16:creationId xmlns:a16="http://schemas.microsoft.com/office/drawing/2014/main" id="{C2ADB45B-60F5-4BB8-88A8-018E94694AB2}"/>
              </a:ext>
            </a:extLst>
          </p:cNvPr>
          <p:cNvSpPr/>
          <p:nvPr/>
        </p:nvSpPr>
        <p:spPr>
          <a:xfrm>
            <a:off x="1843088" y="7572375"/>
            <a:ext cx="990600" cy="1031875"/>
          </a:xfrm>
          <a:prstGeom prst="rect">
            <a:avLst/>
          </a:prstGeom>
          <a:solidFill>
            <a:srgbClr val="00B050">
              <a:alpha val="70000"/>
            </a:srgbClr>
          </a:solidFill>
          <a:ln w="38100" algn="ctr">
            <a:solidFill>
              <a:schemeClr val="tx1"/>
            </a:solidFill>
            <a:round/>
            <a:headEnd type="triangle" w="med" len="med"/>
            <a:tailEnd type="triangle" w="med" len="med"/>
          </a:ln>
        </p:spPr>
        <p:txBody>
          <a:bodyPr anchor="ctr"/>
          <a:lstStyle/>
          <a:p>
            <a:pPr algn="ctr">
              <a:defRPr/>
            </a:pPr>
            <a:r>
              <a:rPr lang="nl-NL" sz="2828" dirty="0">
                <a:cs typeface="Arial" panose="020B0604020202020204" pitchFamily="34" charset="0"/>
              </a:rPr>
              <a:t> Be</a:t>
            </a:r>
          </a:p>
        </p:txBody>
      </p:sp>
      <p:sp>
        <p:nvSpPr>
          <p:cNvPr id="46" name="Rechthoek 45">
            <a:extLst>
              <a:ext uri="{FF2B5EF4-FFF2-40B4-BE49-F238E27FC236}">
                <a16:creationId xmlns:a16="http://schemas.microsoft.com/office/drawing/2014/main" id="{203215FA-D78D-4E99-9AA2-DB446A7A8828}"/>
              </a:ext>
            </a:extLst>
          </p:cNvPr>
          <p:cNvSpPr/>
          <p:nvPr/>
        </p:nvSpPr>
        <p:spPr>
          <a:xfrm>
            <a:off x="10048648" y="593724"/>
            <a:ext cx="9791699" cy="477054"/>
          </a:xfrm>
          <a:prstGeom prst="rect">
            <a:avLst/>
          </a:prstGeom>
        </p:spPr>
        <p:txBody>
          <a:bodyPr wrap="square" lIns="0" tIns="0" rIns="0" bIns="0">
            <a:spAutoFit/>
          </a:bodyPr>
          <a:lstStyle/>
          <a:p>
            <a:r>
              <a:rPr lang="nl-NL" sz="3000" b="1" dirty="0">
                <a:latin typeface="Arial" panose="020B0604020202020204" pitchFamily="34" charset="0"/>
                <a:cs typeface="Arial" panose="020B0604020202020204" pitchFamily="34" charset="0"/>
              </a:rPr>
              <a:t>PROGRAMMA EN VLEKKENPLAN</a:t>
            </a:r>
          </a:p>
        </p:txBody>
      </p:sp>
      <p:sp>
        <p:nvSpPr>
          <p:cNvPr id="47" name="Ovaal 46">
            <a:extLst>
              <a:ext uri="{FF2B5EF4-FFF2-40B4-BE49-F238E27FC236}">
                <a16:creationId xmlns:a16="http://schemas.microsoft.com/office/drawing/2014/main" id="{AF52B660-B5E9-46DA-A9F1-0484F0EE2E96}"/>
              </a:ext>
            </a:extLst>
          </p:cNvPr>
          <p:cNvSpPr/>
          <p:nvPr/>
        </p:nvSpPr>
        <p:spPr>
          <a:xfrm>
            <a:off x="14741523" y="7182644"/>
            <a:ext cx="1127125" cy="1127125"/>
          </a:xfrm>
          <a:prstGeom prst="ellipse">
            <a:avLst/>
          </a:prstGeom>
          <a:solidFill>
            <a:srgbClr val="50CC97"/>
          </a:solidFill>
          <a:ln>
            <a:noFill/>
          </a:ln>
          <a:effectLst/>
          <a:extLst/>
        </p:spPr>
        <p:txBody>
          <a:bodyPr wrap="none" anchor="ctr"/>
          <a:lstStyle/>
          <a:p>
            <a:pPr algn="ctr"/>
            <a:r>
              <a:rPr lang="nl-NL" sz="5000" b="1" dirty="0">
                <a:solidFill>
                  <a:schemeClr val="tx1"/>
                </a:solidFill>
                <a:latin typeface="Arial" panose="020B0604020202020204" pitchFamily="34" charset="0"/>
              </a:rPr>
              <a:t>SO</a:t>
            </a:r>
          </a:p>
        </p:txBody>
      </p:sp>
      <p:sp>
        <p:nvSpPr>
          <p:cNvPr id="48" name="Rechthoek 47">
            <a:extLst>
              <a:ext uri="{FF2B5EF4-FFF2-40B4-BE49-F238E27FC236}">
                <a16:creationId xmlns:a16="http://schemas.microsoft.com/office/drawing/2014/main" id="{EFAD1890-3338-4D02-AE4F-0A3F30637D70}"/>
              </a:ext>
            </a:extLst>
          </p:cNvPr>
          <p:cNvSpPr/>
          <p:nvPr/>
        </p:nvSpPr>
        <p:spPr>
          <a:xfrm>
            <a:off x="16392522" y="7889693"/>
            <a:ext cx="1870078" cy="350262"/>
          </a:xfrm>
          <a:prstGeom prst="rect">
            <a:avLst/>
          </a:prstGeom>
          <a:solidFill>
            <a:srgbClr val="50CC97"/>
          </a:solidFill>
          <a:ln>
            <a:noFill/>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nl-NL" sz="2000" b="1" dirty="0">
                <a:latin typeface="Arial" panose="020B0604020202020204" pitchFamily="34" charset="0"/>
                <a:cs typeface="Arial" panose="020B0604020202020204" pitchFamily="34" charset="0"/>
              </a:rPr>
              <a:t>VLEKKENPLAN</a:t>
            </a:r>
            <a:endParaRPr lang="nl-NL"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33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500"/>
                                        <p:tgtEl>
                                          <p:spTgt spid="31"/>
                                        </p:tgtEl>
                                      </p:cBhvr>
                                    </p:animEffect>
                                  </p:childTnLst>
                                </p:cTn>
                              </p:par>
                            </p:childTnLst>
                          </p:cTn>
                        </p:par>
                        <p:par>
                          <p:cTn id="112" fill="hold">
                            <p:stCondLst>
                              <p:cond delay="1000"/>
                            </p:stCondLst>
                            <p:childTnLst>
                              <p:par>
                                <p:cTn id="113" presetID="10"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500"/>
                                        <p:tgtEl>
                                          <p:spTgt spid="23"/>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fade">
                                      <p:cBhvr>
                                        <p:cTn id="125" dur="500"/>
                                        <p:tgtEl>
                                          <p:spTgt spid="1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500"/>
                                        <p:tgtEl>
                                          <p:spTgt spid="13"/>
                                        </p:tgtEl>
                                      </p:cBhvr>
                                    </p:animEffec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childTnLst>
                          </p:cTn>
                        </p:par>
                        <p:par>
                          <p:cTn id="135" fill="hold">
                            <p:stCondLst>
                              <p:cond delay="1000"/>
                            </p:stCondLst>
                            <p:childTnLst>
                              <p:par>
                                <p:cTn id="136" presetID="10" presetClass="entr" presetSubtype="0"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fade">
                                      <p:cBhvr>
                                        <p:cTn id="138" dur="500"/>
                                        <p:tgtEl>
                                          <p:spTgt spid="3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500"/>
                                        <p:tgtEl>
                                          <p:spTgt spid="7"/>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childTnLst>
                          </p:cTn>
                        </p:par>
                        <p:par>
                          <p:cTn id="149" fill="hold">
                            <p:stCondLst>
                              <p:cond delay="500"/>
                            </p:stCondLst>
                            <p:childTnLst>
                              <p:par>
                                <p:cTn id="150" presetID="10" presetClass="entr" presetSubtype="0" fill="hold" grpId="0" nodeType="afterEffect">
                                  <p:stCondLst>
                                    <p:cond delay="0"/>
                                  </p:stCondLst>
                                  <p:childTnLst>
                                    <p:set>
                                      <p:cBhvr>
                                        <p:cTn id="151" dur="1" fill="hold">
                                          <p:stCondLst>
                                            <p:cond delay="0"/>
                                          </p:stCondLst>
                                        </p:cTn>
                                        <p:tgtEl>
                                          <p:spTgt spid="17"/>
                                        </p:tgtEl>
                                        <p:attrNameLst>
                                          <p:attrName>style.visibility</p:attrName>
                                        </p:attrNameLst>
                                      </p:cBhvr>
                                      <p:to>
                                        <p:strVal val="visible"/>
                                      </p:to>
                                    </p:set>
                                    <p:animEffect transition="in" filter="fade">
                                      <p:cBhvr>
                                        <p:cTn id="152" dur="500"/>
                                        <p:tgtEl>
                                          <p:spTgt spid="1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500"/>
                                        <p:tgtEl>
                                          <p:spTgt spid="44"/>
                                        </p:tgtEl>
                                      </p:cBhvr>
                                    </p:animEffect>
                                  </p:childTnLst>
                                </p:cTn>
                              </p:par>
                            </p:childTnLst>
                          </p:cTn>
                        </p:par>
                        <p:par>
                          <p:cTn id="158" fill="hold">
                            <p:stCondLst>
                              <p:cond delay="500"/>
                            </p:stCondLst>
                            <p:childTnLst>
                              <p:par>
                                <p:cTn id="159" presetID="10" presetClass="entr" presetSubtype="0" fill="hold" grpId="0" nodeType="afterEffect">
                                  <p:stCondLst>
                                    <p:cond delay="0"/>
                                  </p:stCondLst>
                                  <p:childTnLst>
                                    <p:set>
                                      <p:cBhvr>
                                        <p:cTn id="160" dur="1" fill="hold">
                                          <p:stCondLst>
                                            <p:cond delay="0"/>
                                          </p:stCondLst>
                                        </p:cTn>
                                        <p:tgtEl>
                                          <p:spTgt spid="42"/>
                                        </p:tgtEl>
                                        <p:attrNameLst>
                                          <p:attrName>style.visibility</p:attrName>
                                        </p:attrNameLst>
                                      </p:cBhvr>
                                      <p:to>
                                        <p:strVal val="visible"/>
                                      </p:to>
                                    </p:set>
                                    <p:animEffect transition="in" filter="fade">
                                      <p:cBhvr>
                                        <p:cTn id="161" dur="500"/>
                                        <p:tgtEl>
                                          <p:spTgt spid="42"/>
                                        </p:tgtEl>
                                      </p:cBhvr>
                                    </p:animEffect>
                                  </p:childTnLst>
                                </p:cTn>
                              </p:par>
                            </p:childTnLst>
                          </p:cTn>
                        </p:par>
                        <p:par>
                          <p:cTn id="162" fill="hold">
                            <p:stCondLst>
                              <p:cond delay="1000"/>
                            </p:stCondLst>
                            <p:childTnLst>
                              <p:par>
                                <p:cTn id="163" presetID="10" presetClass="entr" presetSubtype="0" fill="hold" grpId="0" nodeType="afterEffect">
                                  <p:stCondLst>
                                    <p:cond delay="0"/>
                                  </p:stCondLst>
                                  <p:childTnLst>
                                    <p:set>
                                      <p:cBhvr>
                                        <p:cTn id="164" dur="1" fill="hold">
                                          <p:stCondLst>
                                            <p:cond delay="0"/>
                                          </p:stCondLst>
                                        </p:cTn>
                                        <p:tgtEl>
                                          <p:spTgt spid="43"/>
                                        </p:tgtEl>
                                        <p:attrNameLst>
                                          <p:attrName>style.visibility</p:attrName>
                                        </p:attrNameLst>
                                      </p:cBhvr>
                                      <p:to>
                                        <p:strVal val="visible"/>
                                      </p:to>
                                    </p:set>
                                    <p:animEffect transition="in" filter="fade">
                                      <p:cBhvr>
                                        <p:cTn id="165" dur="500"/>
                                        <p:tgtEl>
                                          <p:spTgt spid="43"/>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6"/>
                                        </p:tgtEl>
                                        <p:attrNameLst>
                                          <p:attrName>style.visibility</p:attrName>
                                        </p:attrNameLst>
                                      </p:cBhvr>
                                      <p:to>
                                        <p:strVal val="visible"/>
                                      </p:to>
                                    </p:set>
                                    <p:animEffect transition="in" filter="fade">
                                      <p:cBhvr>
                                        <p:cTn id="1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7" grpId="0"/>
      <p:bldP spid="38" grpId="0"/>
      <p:bldP spid="39" grpId="0"/>
      <p:bldP spid="40" grpId="0"/>
      <p:bldP spid="41" grpId="0"/>
      <p:bldP spid="42" grpId="0" animBg="1"/>
      <p:bldP spid="43" grpId="0"/>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9946</TotalTime>
  <Words>385</Words>
  <Application>Microsoft Office PowerPoint</Application>
  <PresentationFormat>Aangepast</PresentationFormat>
  <Paragraphs>205</Paragraphs>
  <Slides>30</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30</vt:i4>
      </vt:variant>
    </vt:vector>
  </HeadingPairs>
  <TitlesOfParts>
    <vt:vector size="34" baseType="lpstr">
      <vt:lpstr>Arial</vt:lpstr>
      <vt:lpstr>Calibri</vt:lpstr>
      <vt:lpstr>Segoe UI</vt:lpstr>
      <vt:lpstr>Office Theme</vt:lpstr>
      <vt:lpstr>PowerPoint-presentatie</vt:lpstr>
      <vt:lpstr>OOIT DEELGENOMEN AAN EEN BOUWTRAJECT?  EN…, BEVIEL 'T?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OOIT DEELGENOMEN AAN EEN BOUWTRAJECT?  EN…, BEVIEL 'T?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Eveline Schavemaker</cp:lastModifiedBy>
  <cp:revision>92</cp:revision>
  <cp:lastPrinted>2019-01-30T11:33:46Z</cp:lastPrinted>
  <dcterms:created xsi:type="dcterms:W3CDTF">2010-04-12T23:12:02Z</dcterms:created>
  <dcterms:modified xsi:type="dcterms:W3CDTF">2019-02-01T07:05:56Z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